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58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AD7E29-CE61-4CD2-97CE-CB3C24303B93}" v="1" dt="2025-10-05T17:00:37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ihom Efrem Ogbe" userId="9a768819-addb-40c3-a5d5-25f893edd857" providerId="ADAL" clId="{25749217-38BD-461F-B42E-64120427CF19}"/>
    <pc:docChg chg="undo custSel addSld delSld modSld sldOrd">
      <pc:chgData name="Selihom Efrem Ogbe" userId="9a768819-addb-40c3-a5d5-25f893edd857" providerId="ADAL" clId="{25749217-38BD-461F-B42E-64120427CF19}" dt="2025-10-05T17:01:45.818" v="88" actId="2696"/>
      <pc:docMkLst>
        <pc:docMk/>
      </pc:docMkLst>
      <pc:sldChg chg="addSp delSp modSp mod setBg">
        <pc:chgData name="Selihom Efrem Ogbe" userId="9a768819-addb-40c3-a5d5-25f893edd857" providerId="ADAL" clId="{25749217-38BD-461F-B42E-64120427CF19}" dt="2025-10-05T16:23:40.410" v="39" actId="20577"/>
        <pc:sldMkLst>
          <pc:docMk/>
          <pc:sldMk cId="81959946" sldId="256"/>
        </pc:sldMkLst>
        <pc:spChg chg="mod">
          <ac:chgData name="Selihom Efrem Ogbe" userId="9a768819-addb-40c3-a5d5-25f893edd857" providerId="ADAL" clId="{25749217-38BD-461F-B42E-64120427CF19}" dt="2025-10-05T16:22:47.322" v="9" actId="26606"/>
          <ac:spMkLst>
            <pc:docMk/>
            <pc:sldMk cId="81959946" sldId="256"/>
            <ac:spMk id="2" creationId="{AEE5FF3A-7E50-92E7-0A1F-F54BC15195EC}"/>
          </ac:spMkLst>
        </pc:spChg>
        <pc:spChg chg="del">
          <ac:chgData name="Selihom Efrem Ogbe" userId="9a768819-addb-40c3-a5d5-25f893edd857" providerId="ADAL" clId="{25749217-38BD-461F-B42E-64120427CF19}" dt="2025-10-05T16:22:47.322" v="9" actId="26606"/>
          <ac:spMkLst>
            <pc:docMk/>
            <pc:sldMk cId="81959946" sldId="256"/>
            <ac:spMk id="3" creationId="{308F619C-537D-F92F-5F63-D39F3D4225E4}"/>
          </ac:spMkLst>
        </pc:spChg>
        <pc:spChg chg="add">
          <ac:chgData name="Selihom Efrem Ogbe" userId="9a768819-addb-40c3-a5d5-25f893edd857" providerId="ADAL" clId="{25749217-38BD-461F-B42E-64120427CF19}" dt="2025-10-05T16:22:47.322" v="9" actId="26606"/>
          <ac:spMkLst>
            <pc:docMk/>
            <pc:sldMk cId="81959946" sldId="256"/>
            <ac:spMk id="9" creationId="{BACC6370-2D7E-4714-9D71-7542949D7D5D}"/>
          </ac:spMkLst>
        </pc:spChg>
        <pc:spChg chg="add">
          <ac:chgData name="Selihom Efrem Ogbe" userId="9a768819-addb-40c3-a5d5-25f893edd857" providerId="ADAL" clId="{25749217-38BD-461F-B42E-64120427CF19}" dt="2025-10-05T16:22:47.322" v="9" actId="26606"/>
          <ac:spMkLst>
            <pc:docMk/>
            <pc:sldMk cId="81959946" sldId="256"/>
            <ac:spMk id="11" creationId="{F68B3F68-107C-434F-AA38-110D5EA91B85}"/>
          </ac:spMkLst>
        </pc:spChg>
        <pc:spChg chg="add">
          <ac:chgData name="Selihom Efrem Ogbe" userId="9a768819-addb-40c3-a5d5-25f893edd857" providerId="ADAL" clId="{25749217-38BD-461F-B42E-64120427CF19}" dt="2025-10-05T16:22:47.322" v="9" actId="26606"/>
          <ac:spMkLst>
            <pc:docMk/>
            <pc:sldMk cId="81959946" sldId="256"/>
            <ac:spMk id="13" creationId="{AAD0DBB9-1A4B-4391-81D4-CB19F9AB918A}"/>
          </ac:spMkLst>
        </pc:spChg>
        <pc:spChg chg="add">
          <ac:chgData name="Selihom Efrem Ogbe" userId="9a768819-addb-40c3-a5d5-25f893edd857" providerId="ADAL" clId="{25749217-38BD-461F-B42E-64120427CF19}" dt="2025-10-05T16:22:47.322" v="9" actId="26606"/>
          <ac:spMkLst>
            <pc:docMk/>
            <pc:sldMk cId="81959946" sldId="256"/>
            <ac:spMk id="15" creationId="{063BBA22-50EA-4C4D-BE05-F1CE4E63AA56}"/>
          </ac:spMkLst>
        </pc:spChg>
        <pc:graphicFrameChg chg="add modGraphic">
          <ac:chgData name="Selihom Efrem Ogbe" userId="9a768819-addb-40c3-a5d5-25f893edd857" providerId="ADAL" clId="{25749217-38BD-461F-B42E-64120427CF19}" dt="2025-10-05T16:23:40.410" v="39" actId="20577"/>
          <ac:graphicFrameMkLst>
            <pc:docMk/>
            <pc:sldMk cId="81959946" sldId="256"/>
            <ac:graphicFrameMk id="5" creationId="{A67882B9-6845-4DAE-ABD6-0ED6C80FB16C}"/>
          </ac:graphicFrameMkLst>
        </pc:graphicFrameChg>
      </pc:sldChg>
      <pc:sldChg chg="addSp delSp modSp mod setBg chgLayout">
        <pc:chgData name="Selihom Efrem Ogbe" userId="9a768819-addb-40c3-a5d5-25f893edd857" providerId="ADAL" clId="{25749217-38BD-461F-B42E-64120427CF19}" dt="2025-10-05T16:22:34.188" v="7" actId="26606"/>
        <pc:sldMkLst>
          <pc:docMk/>
          <pc:sldMk cId="3163369550" sldId="257"/>
        </pc:sldMkLst>
        <pc:spChg chg="mod ord">
          <ac:chgData name="Selihom Efrem Ogbe" userId="9a768819-addb-40c3-a5d5-25f893edd857" providerId="ADAL" clId="{25749217-38BD-461F-B42E-64120427CF19}" dt="2025-10-05T16:22:34.188" v="7" actId="26606"/>
          <ac:spMkLst>
            <pc:docMk/>
            <pc:sldMk cId="3163369550" sldId="257"/>
            <ac:spMk id="2" creationId="{FB06BB4F-F18A-4F63-4FE3-ED7F0893837B}"/>
          </ac:spMkLst>
        </pc:spChg>
        <pc:spChg chg="add del mod ord">
          <ac:chgData name="Selihom Efrem Ogbe" userId="9a768819-addb-40c3-a5d5-25f893edd857" providerId="ADAL" clId="{25749217-38BD-461F-B42E-64120427CF19}" dt="2025-10-05T16:22:34.188" v="7" actId="26606"/>
          <ac:spMkLst>
            <pc:docMk/>
            <pc:sldMk cId="3163369550" sldId="257"/>
            <ac:spMk id="3" creationId="{0048BDEF-FF17-6A30-515B-7DA0DF215644}"/>
          </ac:spMkLst>
        </pc:spChg>
        <pc:spChg chg="add del">
          <ac:chgData name="Selihom Efrem Ogbe" userId="9a768819-addb-40c3-a5d5-25f893edd857" providerId="ADAL" clId="{25749217-38BD-461F-B42E-64120427CF19}" dt="2025-10-05T16:22:29.417" v="4" actId="26606"/>
          <ac:spMkLst>
            <pc:docMk/>
            <pc:sldMk cId="3163369550" sldId="257"/>
            <ac:spMk id="9" creationId="{BACC6370-2D7E-4714-9D71-7542949D7D5D}"/>
          </ac:spMkLst>
        </pc:spChg>
        <pc:spChg chg="add del">
          <ac:chgData name="Selihom Efrem Ogbe" userId="9a768819-addb-40c3-a5d5-25f893edd857" providerId="ADAL" clId="{25749217-38BD-461F-B42E-64120427CF19}" dt="2025-10-05T16:22:29.417" v="4" actId="26606"/>
          <ac:spMkLst>
            <pc:docMk/>
            <pc:sldMk cId="3163369550" sldId="257"/>
            <ac:spMk id="11" creationId="{F68B3F68-107C-434F-AA38-110D5EA91B85}"/>
          </ac:spMkLst>
        </pc:spChg>
        <pc:spChg chg="add del">
          <ac:chgData name="Selihom Efrem Ogbe" userId="9a768819-addb-40c3-a5d5-25f893edd857" providerId="ADAL" clId="{25749217-38BD-461F-B42E-64120427CF19}" dt="2025-10-05T16:22:29.417" v="4" actId="26606"/>
          <ac:spMkLst>
            <pc:docMk/>
            <pc:sldMk cId="3163369550" sldId="257"/>
            <ac:spMk id="13" creationId="{AAD0DBB9-1A4B-4391-81D4-CB19F9AB918A}"/>
          </ac:spMkLst>
        </pc:spChg>
        <pc:spChg chg="add del">
          <ac:chgData name="Selihom Efrem Ogbe" userId="9a768819-addb-40c3-a5d5-25f893edd857" providerId="ADAL" clId="{25749217-38BD-461F-B42E-64120427CF19}" dt="2025-10-05T16:22:29.417" v="4" actId="26606"/>
          <ac:spMkLst>
            <pc:docMk/>
            <pc:sldMk cId="3163369550" sldId="257"/>
            <ac:spMk id="15" creationId="{063BBA22-50EA-4C4D-BE05-F1CE4E63AA56}"/>
          </ac:spMkLst>
        </pc:spChg>
        <pc:spChg chg="add del">
          <ac:chgData name="Selihom Efrem Ogbe" userId="9a768819-addb-40c3-a5d5-25f893edd857" providerId="ADAL" clId="{25749217-38BD-461F-B42E-64120427CF19}" dt="2025-10-05T16:22:34.123" v="6" actId="26606"/>
          <ac:spMkLst>
            <pc:docMk/>
            <pc:sldMk cId="3163369550" sldId="257"/>
            <ac:spMk id="17" creationId="{C05CBC3C-2E5A-4839-8B9B-2E5A6ADF0F58}"/>
          </ac:spMkLst>
        </pc:spChg>
        <pc:spChg chg="add del">
          <ac:chgData name="Selihom Efrem Ogbe" userId="9a768819-addb-40c3-a5d5-25f893edd857" providerId="ADAL" clId="{25749217-38BD-461F-B42E-64120427CF19}" dt="2025-10-05T16:22:34.123" v="6" actId="26606"/>
          <ac:spMkLst>
            <pc:docMk/>
            <pc:sldMk cId="3163369550" sldId="257"/>
            <ac:spMk id="18" creationId="{DB5B423A-57CC-4C58-AA26-8E2E862B03A0}"/>
          </ac:spMkLst>
        </pc:spChg>
        <pc:spChg chg="add">
          <ac:chgData name="Selihom Efrem Ogbe" userId="9a768819-addb-40c3-a5d5-25f893edd857" providerId="ADAL" clId="{25749217-38BD-461F-B42E-64120427CF19}" dt="2025-10-05T16:22:34.188" v="7" actId="26606"/>
          <ac:spMkLst>
            <pc:docMk/>
            <pc:sldMk cId="3163369550" sldId="257"/>
            <ac:spMk id="21" creationId="{BACC6370-2D7E-4714-9D71-7542949D7D5D}"/>
          </ac:spMkLst>
        </pc:spChg>
        <pc:spChg chg="add">
          <ac:chgData name="Selihom Efrem Ogbe" userId="9a768819-addb-40c3-a5d5-25f893edd857" providerId="ADAL" clId="{25749217-38BD-461F-B42E-64120427CF19}" dt="2025-10-05T16:22:34.188" v="7" actId="26606"/>
          <ac:spMkLst>
            <pc:docMk/>
            <pc:sldMk cId="3163369550" sldId="257"/>
            <ac:spMk id="22" creationId="{F68B3F68-107C-434F-AA38-110D5EA91B85}"/>
          </ac:spMkLst>
        </pc:spChg>
        <pc:spChg chg="add">
          <ac:chgData name="Selihom Efrem Ogbe" userId="9a768819-addb-40c3-a5d5-25f893edd857" providerId="ADAL" clId="{25749217-38BD-461F-B42E-64120427CF19}" dt="2025-10-05T16:22:34.188" v="7" actId="26606"/>
          <ac:spMkLst>
            <pc:docMk/>
            <pc:sldMk cId="3163369550" sldId="257"/>
            <ac:spMk id="23" creationId="{AAD0DBB9-1A4B-4391-81D4-CB19F9AB918A}"/>
          </ac:spMkLst>
        </pc:spChg>
        <pc:spChg chg="add">
          <ac:chgData name="Selihom Efrem Ogbe" userId="9a768819-addb-40c3-a5d5-25f893edd857" providerId="ADAL" clId="{25749217-38BD-461F-B42E-64120427CF19}" dt="2025-10-05T16:22:34.188" v="7" actId="26606"/>
          <ac:spMkLst>
            <pc:docMk/>
            <pc:sldMk cId="3163369550" sldId="257"/>
            <ac:spMk id="24" creationId="{063BBA22-50EA-4C4D-BE05-F1CE4E63AA56}"/>
          </ac:spMkLst>
        </pc:spChg>
        <pc:graphicFrameChg chg="add del">
          <ac:chgData name="Selihom Efrem Ogbe" userId="9a768819-addb-40c3-a5d5-25f893edd857" providerId="ADAL" clId="{25749217-38BD-461F-B42E-64120427CF19}" dt="2025-10-05T16:22:29.417" v="4" actId="26606"/>
          <ac:graphicFrameMkLst>
            <pc:docMk/>
            <pc:sldMk cId="3163369550" sldId="257"/>
            <ac:graphicFrameMk id="5" creationId="{EED41B91-F792-3270-CAFF-A95FFC920AEC}"/>
          </ac:graphicFrameMkLst>
        </pc:graphicFrameChg>
        <pc:graphicFrameChg chg="add del">
          <ac:chgData name="Selihom Efrem Ogbe" userId="9a768819-addb-40c3-a5d5-25f893edd857" providerId="ADAL" clId="{25749217-38BD-461F-B42E-64120427CF19}" dt="2025-10-05T16:22:34.123" v="6" actId="26606"/>
          <ac:graphicFrameMkLst>
            <pc:docMk/>
            <pc:sldMk cId="3163369550" sldId="257"/>
            <ac:graphicFrameMk id="19" creationId="{8EA41F0C-BA0C-255B-1031-145BD89A076A}"/>
          </ac:graphicFrameMkLst>
        </pc:graphicFrameChg>
        <pc:graphicFrameChg chg="add">
          <ac:chgData name="Selihom Efrem Ogbe" userId="9a768819-addb-40c3-a5d5-25f893edd857" providerId="ADAL" clId="{25749217-38BD-461F-B42E-64120427CF19}" dt="2025-10-05T16:22:34.188" v="7" actId="26606"/>
          <ac:graphicFrameMkLst>
            <pc:docMk/>
            <pc:sldMk cId="3163369550" sldId="257"/>
            <ac:graphicFrameMk id="25" creationId="{EED41B91-F792-3270-CAFF-A95FFC920AEC}"/>
          </ac:graphicFrameMkLst>
        </pc:graphicFrameChg>
      </pc:sldChg>
      <pc:sldChg chg="addSp delSp modSp mod setBg chgLayout">
        <pc:chgData name="Selihom Efrem Ogbe" userId="9a768819-addb-40c3-a5d5-25f893edd857" providerId="ADAL" clId="{25749217-38BD-461F-B42E-64120427CF19}" dt="2025-10-05T16:33:40.399" v="49" actId="26606"/>
        <pc:sldMkLst>
          <pc:docMk/>
          <pc:sldMk cId="3642019570" sldId="258"/>
        </pc:sldMkLst>
        <pc:spChg chg="mod ord">
          <ac:chgData name="Selihom Efrem Ogbe" userId="9a768819-addb-40c3-a5d5-25f893edd857" providerId="ADAL" clId="{25749217-38BD-461F-B42E-64120427CF19}" dt="2025-10-05T16:33:40.399" v="49" actId="26606"/>
          <ac:spMkLst>
            <pc:docMk/>
            <pc:sldMk cId="3642019570" sldId="258"/>
            <ac:spMk id="2" creationId="{775B4486-88F6-829D-EE49-D5CF87537FC4}"/>
          </ac:spMkLst>
        </pc:spChg>
        <pc:spChg chg="add del mod ord">
          <ac:chgData name="Selihom Efrem Ogbe" userId="9a768819-addb-40c3-a5d5-25f893edd857" providerId="ADAL" clId="{25749217-38BD-461F-B42E-64120427CF19}" dt="2025-10-05T16:33:40.399" v="49" actId="26606"/>
          <ac:spMkLst>
            <pc:docMk/>
            <pc:sldMk cId="3642019570" sldId="258"/>
            <ac:spMk id="3" creationId="{4E7929E6-D59B-6DF1-A593-4FB9F6ADAEFB}"/>
          </ac:spMkLst>
        </pc:spChg>
        <pc:spChg chg="add">
          <ac:chgData name="Selihom Efrem Ogbe" userId="9a768819-addb-40c3-a5d5-25f893edd857" providerId="ADAL" clId="{25749217-38BD-461F-B42E-64120427CF19}" dt="2025-10-05T16:33:40.399" v="49" actId="26606"/>
          <ac:spMkLst>
            <pc:docMk/>
            <pc:sldMk cId="3642019570" sldId="258"/>
            <ac:spMk id="8" creationId="{DEE2AD96-B495-4E06-9291-B71706F728CB}"/>
          </ac:spMkLst>
        </pc:spChg>
        <pc:spChg chg="add del">
          <ac:chgData name="Selihom Efrem Ogbe" userId="9a768819-addb-40c3-a5d5-25f893edd857" providerId="ADAL" clId="{25749217-38BD-461F-B42E-64120427CF19}" dt="2025-10-05T16:33:27.218" v="46" actId="26606"/>
          <ac:spMkLst>
            <pc:docMk/>
            <pc:sldMk cId="3642019570" sldId="258"/>
            <ac:spMk id="9" creationId="{BACC6370-2D7E-4714-9D71-7542949D7D5D}"/>
          </ac:spMkLst>
        </pc:spChg>
        <pc:spChg chg="add">
          <ac:chgData name="Selihom Efrem Ogbe" userId="9a768819-addb-40c3-a5d5-25f893edd857" providerId="ADAL" clId="{25749217-38BD-461F-B42E-64120427CF19}" dt="2025-10-05T16:33:40.399" v="49" actId="26606"/>
          <ac:spMkLst>
            <pc:docMk/>
            <pc:sldMk cId="3642019570" sldId="258"/>
            <ac:spMk id="10" creationId="{53CF6D67-C5A8-4ADD-9E8E-1E38CA1D3166}"/>
          </ac:spMkLst>
        </pc:spChg>
        <pc:spChg chg="add del">
          <ac:chgData name="Selihom Efrem Ogbe" userId="9a768819-addb-40c3-a5d5-25f893edd857" providerId="ADAL" clId="{25749217-38BD-461F-B42E-64120427CF19}" dt="2025-10-05T16:33:27.218" v="46" actId="26606"/>
          <ac:spMkLst>
            <pc:docMk/>
            <pc:sldMk cId="3642019570" sldId="258"/>
            <ac:spMk id="11" creationId="{256B2C21-A230-48C0-8DF1-C46611373C44}"/>
          </ac:spMkLst>
        </pc:spChg>
        <pc:spChg chg="add">
          <ac:chgData name="Selihom Efrem Ogbe" userId="9a768819-addb-40c3-a5d5-25f893edd857" providerId="ADAL" clId="{25749217-38BD-461F-B42E-64120427CF19}" dt="2025-10-05T16:33:40.399" v="49" actId="26606"/>
          <ac:spMkLst>
            <pc:docMk/>
            <pc:sldMk cId="3642019570" sldId="258"/>
            <ac:spMk id="12" creationId="{86909FA0-B515-4681-B7A8-FA281D133B94}"/>
          </ac:spMkLst>
        </pc:spChg>
        <pc:spChg chg="add del">
          <ac:chgData name="Selihom Efrem Ogbe" userId="9a768819-addb-40c3-a5d5-25f893edd857" providerId="ADAL" clId="{25749217-38BD-461F-B42E-64120427CF19}" dt="2025-10-05T16:33:27.218" v="46" actId="26606"/>
          <ac:spMkLst>
            <pc:docMk/>
            <pc:sldMk cId="3642019570" sldId="258"/>
            <ac:spMk id="13" creationId="{3847E18C-932D-4C95-AABA-FEC7C9499AD7}"/>
          </ac:spMkLst>
        </pc:spChg>
        <pc:spChg chg="add">
          <ac:chgData name="Selihom Efrem Ogbe" userId="9a768819-addb-40c3-a5d5-25f893edd857" providerId="ADAL" clId="{25749217-38BD-461F-B42E-64120427CF19}" dt="2025-10-05T16:33:40.399" v="49" actId="26606"/>
          <ac:spMkLst>
            <pc:docMk/>
            <pc:sldMk cId="3642019570" sldId="258"/>
            <ac:spMk id="14" creationId="{21C9FE86-FCC3-4A31-AA1C-C882262B7FE7}"/>
          </ac:spMkLst>
        </pc:spChg>
        <pc:spChg chg="add del">
          <ac:chgData name="Selihom Efrem Ogbe" userId="9a768819-addb-40c3-a5d5-25f893edd857" providerId="ADAL" clId="{25749217-38BD-461F-B42E-64120427CF19}" dt="2025-10-05T16:33:27.218" v="46" actId="26606"/>
          <ac:spMkLst>
            <pc:docMk/>
            <pc:sldMk cId="3642019570" sldId="258"/>
            <ac:spMk id="15" creationId="{3150CB11-0C61-439E-910F-5787759E72A0}"/>
          </ac:spMkLst>
        </pc:spChg>
        <pc:spChg chg="add">
          <ac:chgData name="Selihom Efrem Ogbe" userId="9a768819-addb-40c3-a5d5-25f893edd857" providerId="ADAL" clId="{25749217-38BD-461F-B42E-64120427CF19}" dt="2025-10-05T16:33:40.399" v="49" actId="26606"/>
          <ac:spMkLst>
            <pc:docMk/>
            <pc:sldMk cId="3642019570" sldId="258"/>
            <ac:spMk id="16" creationId="{7D96243B-ECED-4B71-8E06-AE9A285EAD20}"/>
          </ac:spMkLst>
        </pc:spChg>
        <pc:spChg chg="add del">
          <ac:chgData name="Selihom Efrem Ogbe" userId="9a768819-addb-40c3-a5d5-25f893edd857" providerId="ADAL" clId="{25749217-38BD-461F-B42E-64120427CF19}" dt="2025-10-05T16:33:27.218" v="46" actId="26606"/>
          <ac:spMkLst>
            <pc:docMk/>
            <pc:sldMk cId="3642019570" sldId="258"/>
            <ac:spMk id="17" creationId="{43F8A58B-5155-44CE-A5FF-7647B47D0A7A}"/>
          </ac:spMkLst>
        </pc:spChg>
        <pc:spChg chg="add">
          <ac:chgData name="Selihom Efrem Ogbe" userId="9a768819-addb-40c3-a5d5-25f893edd857" providerId="ADAL" clId="{25749217-38BD-461F-B42E-64120427CF19}" dt="2025-10-05T16:33:40.399" v="49" actId="26606"/>
          <ac:spMkLst>
            <pc:docMk/>
            <pc:sldMk cId="3642019570" sldId="258"/>
            <ac:spMk id="18" creationId="{A09989E4-EFDC-4A90-A633-E0525FB4139E}"/>
          </ac:spMkLst>
        </pc:spChg>
        <pc:spChg chg="add del">
          <ac:chgData name="Selihom Efrem Ogbe" userId="9a768819-addb-40c3-a5d5-25f893edd857" providerId="ADAL" clId="{25749217-38BD-461F-B42E-64120427CF19}" dt="2025-10-05T16:33:27.218" v="46" actId="26606"/>
          <ac:spMkLst>
            <pc:docMk/>
            <pc:sldMk cId="3642019570" sldId="258"/>
            <ac:spMk id="19" creationId="{443F2ACA-E6D6-4028-82DD-F03C262D5DE6}"/>
          </ac:spMkLst>
        </pc:spChg>
        <pc:spChg chg="add del">
          <ac:chgData name="Selihom Efrem Ogbe" userId="9a768819-addb-40c3-a5d5-25f893edd857" providerId="ADAL" clId="{25749217-38BD-461F-B42E-64120427CF19}" dt="2025-10-05T16:33:40.384" v="48" actId="26606"/>
          <ac:spMkLst>
            <pc:docMk/>
            <pc:sldMk cId="3642019570" sldId="258"/>
            <ac:spMk id="21" creationId="{BACC6370-2D7E-4714-9D71-7542949D7D5D}"/>
          </ac:spMkLst>
        </pc:spChg>
        <pc:spChg chg="add del">
          <ac:chgData name="Selihom Efrem Ogbe" userId="9a768819-addb-40c3-a5d5-25f893edd857" providerId="ADAL" clId="{25749217-38BD-461F-B42E-64120427CF19}" dt="2025-10-05T16:33:40.384" v="48" actId="26606"/>
          <ac:spMkLst>
            <pc:docMk/>
            <pc:sldMk cId="3642019570" sldId="258"/>
            <ac:spMk id="22" creationId="{256B2C21-A230-48C0-8DF1-C46611373C44}"/>
          </ac:spMkLst>
        </pc:spChg>
        <pc:spChg chg="add del">
          <ac:chgData name="Selihom Efrem Ogbe" userId="9a768819-addb-40c3-a5d5-25f893edd857" providerId="ADAL" clId="{25749217-38BD-461F-B42E-64120427CF19}" dt="2025-10-05T16:33:40.384" v="48" actId="26606"/>
          <ac:spMkLst>
            <pc:docMk/>
            <pc:sldMk cId="3642019570" sldId="258"/>
            <ac:spMk id="23" creationId="{3847E18C-932D-4C95-AABA-FEC7C9499AD7}"/>
          </ac:spMkLst>
        </pc:spChg>
        <pc:spChg chg="add del">
          <ac:chgData name="Selihom Efrem Ogbe" userId="9a768819-addb-40c3-a5d5-25f893edd857" providerId="ADAL" clId="{25749217-38BD-461F-B42E-64120427CF19}" dt="2025-10-05T16:33:40.384" v="48" actId="26606"/>
          <ac:spMkLst>
            <pc:docMk/>
            <pc:sldMk cId="3642019570" sldId="258"/>
            <ac:spMk id="24" creationId="{3150CB11-0C61-439E-910F-5787759E72A0}"/>
          </ac:spMkLst>
        </pc:spChg>
        <pc:spChg chg="add del">
          <ac:chgData name="Selihom Efrem Ogbe" userId="9a768819-addb-40c3-a5d5-25f893edd857" providerId="ADAL" clId="{25749217-38BD-461F-B42E-64120427CF19}" dt="2025-10-05T16:33:40.384" v="48" actId="26606"/>
          <ac:spMkLst>
            <pc:docMk/>
            <pc:sldMk cId="3642019570" sldId="258"/>
            <ac:spMk id="25" creationId="{43F8A58B-5155-44CE-A5FF-7647B47D0A7A}"/>
          </ac:spMkLst>
        </pc:spChg>
        <pc:spChg chg="add del">
          <ac:chgData name="Selihom Efrem Ogbe" userId="9a768819-addb-40c3-a5d5-25f893edd857" providerId="ADAL" clId="{25749217-38BD-461F-B42E-64120427CF19}" dt="2025-10-05T16:33:40.384" v="48" actId="26606"/>
          <ac:spMkLst>
            <pc:docMk/>
            <pc:sldMk cId="3642019570" sldId="258"/>
            <ac:spMk id="26" creationId="{443F2ACA-E6D6-4028-82DD-F03C262D5DE6}"/>
          </ac:spMkLst>
        </pc:spChg>
        <pc:spChg chg="add">
          <ac:chgData name="Selihom Efrem Ogbe" userId="9a768819-addb-40c3-a5d5-25f893edd857" providerId="ADAL" clId="{25749217-38BD-461F-B42E-64120427CF19}" dt="2025-10-05T16:33:40.399" v="49" actId="26606"/>
          <ac:spMkLst>
            <pc:docMk/>
            <pc:sldMk cId="3642019570" sldId="258"/>
            <ac:spMk id="29" creationId="{4E7929E6-D59B-6DF1-A593-4FB9F6ADAEFB}"/>
          </ac:spMkLst>
        </pc:spChg>
        <pc:graphicFrameChg chg="add del">
          <ac:chgData name="Selihom Efrem Ogbe" userId="9a768819-addb-40c3-a5d5-25f893edd857" providerId="ADAL" clId="{25749217-38BD-461F-B42E-64120427CF19}" dt="2025-10-05T16:33:27.218" v="46" actId="26606"/>
          <ac:graphicFrameMkLst>
            <pc:docMk/>
            <pc:sldMk cId="3642019570" sldId="258"/>
            <ac:graphicFrameMk id="5" creationId="{51B7AC52-C6A6-7BE4-C0BD-D892439D2B7F}"/>
          </ac:graphicFrameMkLst>
        </pc:graphicFrameChg>
        <pc:graphicFrameChg chg="add del">
          <ac:chgData name="Selihom Efrem Ogbe" userId="9a768819-addb-40c3-a5d5-25f893edd857" providerId="ADAL" clId="{25749217-38BD-461F-B42E-64120427CF19}" dt="2025-10-05T16:33:40.384" v="48" actId="26606"/>
          <ac:graphicFrameMkLst>
            <pc:docMk/>
            <pc:sldMk cId="3642019570" sldId="258"/>
            <ac:graphicFrameMk id="27" creationId="{354CC662-3436-BAF5-F694-A4DD9F881398}"/>
          </ac:graphicFrameMkLst>
        </pc:graphicFrameChg>
      </pc:sldChg>
      <pc:sldChg chg="ord">
        <pc:chgData name="Selihom Efrem Ogbe" userId="9a768819-addb-40c3-a5d5-25f893edd857" providerId="ADAL" clId="{25749217-38BD-461F-B42E-64120427CF19}" dt="2025-10-05T16:30:57.236" v="41"/>
        <pc:sldMkLst>
          <pc:docMk/>
          <pc:sldMk cId="416599908" sldId="260"/>
        </pc:sldMkLst>
      </pc:sldChg>
      <pc:sldChg chg="del ord">
        <pc:chgData name="Selihom Efrem Ogbe" userId="9a768819-addb-40c3-a5d5-25f893edd857" providerId="ADAL" clId="{25749217-38BD-461F-B42E-64120427CF19}" dt="2025-10-05T17:01:45.818" v="88" actId="2696"/>
        <pc:sldMkLst>
          <pc:docMk/>
          <pc:sldMk cId="255049224" sldId="261"/>
        </pc:sldMkLst>
      </pc:sldChg>
      <pc:sldChg chg="addSp delSp modSp mod setBg">
        <pc:chgData name="Selihom Efrem Ogbe" userId="9a768819-addb-40c3-a5d5-25f893edd857" providerId="ADAL" clId="{25749217-38BD-461F-B42E-64120427CF19}" dt="2025-10-05T16:50:12.776" v="82" actId="20577"/>
        <pc:sldMkLst>
          <pc:docMk/>
          <pc:sldMk cId="4187229773" sldId="262"/>
        </pc:sldMkLst>
        <pc:spChg chg="mod">
          <ac:chgData name="Selihom Efrem Ogbe" userId="9a768819-addb-40c3-a5d5-25f893edd857" providerId="ADAL" clId="{25749217-38BD-461F-B42E-64120427CF19}" dt="2025-10-05T16:22:40.507" v="8" actId="26606"/>
          <ac:spMkLst>
            <pc:docMk/>
            <pc:sldMk cId="4187229773" sldId="262"/>
            <ac:spMk id="2" creationId="{79EC0072-7DC8-BF31-A1CF-4FA0482121FD}"/>
          </ac:spMkLst>
        </pc:spChg>
        <pc:spChg chg="del">
          <ac:chgData name="Selihom Efrem Ogbe" userId="9a768819-addb-40c3-a5d5-25f893edd857" providerId="ADAL" clId="{25749217-38BD-461F-B42E-64120427CF19}" dt="2025-10-05T16:22:40.507" v="8" actId="26606"/>
          <ac:spMkLst>
            <pc:docMk/>
            <pc:sldMk cId="4187229773" sldId="262"/>
            <ac:spMk id="3" creationId="{7C97D4A6-A513-3EAA-4516-354051021316}"/>
          </ac:spMkLst>
        </pc:spChg>
        <pc:spChg chg="add">
          <ac:chgData name="Selihom Efrem Ogbe" userId="9a768819-addb-40c3-a5d5-25f893edd857" providerId="ADAL" clId="{25749217-38BD-461F-B42E-64120427CF19}" dt="2025-10-05T16:22:40.507" v="8" actId="26606"/>
          <ac:spMkLst>
            <pc:docMk/>
            <pc:sldMk cId="4187229773" sldId="262"/>
            <ac:spMk id="9" creationId="{BACC6370-2D7E-4714-9D71-7542949D7D5D}"/>
          </ac:spMkLst>
        </pc:spChg>
        <pc:spChg chg="add">
          <ac:chgData name="Selihom Efrem Ogbe" userId="9a768819-addb-40c3-a5d5-25f893edd857" providerId="ADAL" clId="{25749217-38BD-461F-B42E-64120427CF19}" dt="2025-10-05T16:22:40.507" v="8" actId="26606"/>
          <ac:spMkLst>
            <pc:docMk/>
            <pc:sldMk cId="4187229773" sldId="262"/>
            <ac:spMk id="11" creationId="{F68B3F68-107C-434F-AA38-110D5EA91B85}"/>
          </ac:spMkLst>
        </pc:spChg>
        <pc:spChg chg="add">
          <ac:chgData name="Selihom Efrem Ogbe" userId="9a768819-addb-40c3-a5d5-25f893edd857" providerId="ADAL" clId="{25749217-38BD-461F-B42E-64120427CF19}" dt="2025-10-05T16:22:40.507" v="8" actId="26606"/>
          <ac:spMkLst>
            <pc:docMk/>
            <pc:sldMk cId="4187229773" sldId="262"/>
            <ac:spMk id="13" creationId="{AAD0DBB9-1A4B-4391-81D4-CB19F9AB918A}"/>
          </ac:spMkLst>
        </pc:spChg>
        <pc:spChg chg="add">
          <ac:chgData name="Selihom Efrem Ogbe" userId="9a768819-addb-40c3-a5d5-25f893edd857" providerId="ADAL" clId="{25749217-38BD-461F-B42E-64120427CF19}" dt="2025-10-05T16:22:40.507" v="8" actId="26606"/>
          <ac:spMkLst>
            <pc:docMk/>
            <pc:sldMk cId="4187229773" sldId="262"/>
            <ac:spMk id="15" creationId="{063BBA22-50EA-4C4D-BE05-F1CE4E63AA56}"/>
          </ac:spMkLst>
        </pc:spChg>
        <pc:graphicFrameChg chg="add mod modGraphic">
          <ac:chgData name="Selihom Efrem Ogbe" userId="9a768819-addb-40c3-a5d5-25f893edd857" providerId="ADAL" clId="{25749217-38BD-461F-B42E-64120427CF19}" dt="2025-10-05T16:50:12.776" v="82" actId="20577"/>
          <ac:graphicFrameMkLst>
            <pc:docMk/>
            <pc:sldMk cId="4187229773" sldId="262"/>
            <ac:graphicFrameMk id="5" creationId="{EA3CAB63-1482-AD4D-29D2-5EFD5A5C8471}"/>
          </ac:graphicFrameMkLst>
        </pc:graphicFrameChg>
      </pc:sldChg>
      <pc:sldChg chg="new del">
        <pc:chgData name="Selihom Efrem Ogbe" userId="9a768819-addb-40c3-a5d5-25f893edd857" providerId="ADAL" clId="{25749217-38BD-461F-B42E-64120427CF19}" dt="2025-10-05T16:21:39.066" v="1" actId="47"/>
        <pc:sldMkLst>
          <pc:docMk/>
          <pc:sldMk cId="3936218584" sldId="263"/>
        </pc:sldMkLst>
      </pc:sldChg>
      <pc:sldChg chg="addSp modSp new mod setBg modAnim">
        <pc:chgData name="Selihom Efrem Ogbe" userId="9a768819-addb-40c3-a5d5-25f893edd857" providerId="ADAL" clId="{25749217-38BD-461F-B42E-64120427CF19}" dt="2025-10-05T17:00:55.983" v="87" actId="26606"/>
        <pc:sldMkLst>
          <pc:docMk/>
          <pc:sldMk cId="3942037931" sldId="263"/>
        </pc:sldMkLst>
        <pc:spChg chg="add">
          <ac:chgData name="Selihom Efrem Ogbe" userId="9a768819-addb-40c3-a5d5-25f893edd857" providerId="ADAL" clId="{25749217-38BD-461F-B42E-64120427CF19}" dt="2025-10-05T17:00:55.983" v="87" actId="26606"/>
          <ac:spMkLst>
            <pc:docMk/>
            <pc:sldMk cId="3942037931" sldId="263"/>
            <ac:spMk id="7" creationId="{F3060C83-F051-4F0E-ABAD-AA0DFC48B218}"/>
          </ac:spMkLst>
        </pc:spChg>
        <pc:spChg chg="add">
          <ac:chgData name="Selihom Efrem Ogbe" userId="9a768819-addb-40c3-a5d5-25f893edd857" providerId="ADAL" clId="{25749217-38BD-461F-B42E-64120427CF19}" dt="2025-10-05T17:00:55.983" v="87" actId="26606"/>
          <ac:spMkLst>
            <pc:docMk/>
            <pc:sldMk cId="3942037931" sldId="263"/>
            <ac:spMk id="9" creationId="{83C98ABE-055B-441F-B07E-44F97F083C39}"/>
          </ac:spMkLst>
        </pc:spChg>
        <pc:spChg chg="add">
          <ac:chgData name="Selihom Efrem Ogbe" userId="9a768819-addb-40c3-a5d5-25f893edd857" providerId="ADAL" clId="{25749217-38BD-461F-B42E-64120427CF19}" dt="2025-10-05T17:00:55.983" v="87" actId="26606"/>
          <ac:spMkLst>
            <pc:docMk/>
            <pc:sldMk cId="3942037931" sldId="263"/>
            <ac:spMk id="11" creationId="{29FDB030-9B49-4CED-8CCD-4D99382388AC}"/>
          </ac:spMkLst>
        </pc:spChg>
        <pc:spChg chg="add">
          <ac:chgData name="Selihom Efrem Ogbe" userId="9a768819-addb-40c3-a5d5-25f893edd857" providerId="ADAL" clId="{25749217-38BD-461F-B42E-64120427CF19}" dt="2025-10-05T17:00:55.983" v="87" actId="26606"/>
          <ac:spMkLst>
            <pc:docMk/>
            <pc:sldMk cId="3942037931" sldId="263"/>
            <ac:spMk id="13" creationId="{3783CA14-24A1-485C-8B30-D6A5D87987AD}"/>
          </ac:spMkLst>
        </pc:spChg>
        <pc:spChg chg="add">
          <ac:chgData name="Selihom Efrem Ogbe" userId="9a768819-addb-40c3-a5d5-25f893edd857" providerId="ADAL" clId="{25749217-38BD-461F-B42E-64120427CF19}" dt="2025-10-05T17:00:55.983" v="87" actId="26606"/>
          <ac:spMkLst>
            <pc:docMk/>
            <pc:sldMk cId="3942037931" sldId="263"/>
            <ac:spMk id="15" creationId="{9A97C86A-04D6-40F7-AE84-31AB43E6A846}"/>
          </ac:spMkLst>
        </pc:spChg>
        <pc:spChg chg="add">
          <ac:chgData name="Selihom Efrem Ogbe" userId="9a768819-addb-40c3-a5d5-25f893edd857" providerId="ADAL" clId="{25749217-38BD-461F-B42E-64120427CF19}" dt="2025-10-05T17:00:55.983" v="87" actId="26606"/>
          <ac:spMkLst>
            <pc:docMk/>
            <pc:sldMk cId="3942037931" sldId="263"/>
            <ac:spMk id="17" creationId="{FF9F2414-84E8-453E-B1F3-389FDE8192D9}"/>
          </ac:spMkLst>
        </pc:spChg>
        <pc:spChg chg="add">
          <ac:chgData name="Selihom Efrem Ogbe" userId="9a768819-addb-40c3-a5d5-25f893edd857" providerId="ADAL" clId="{25749217-38BD-461F-B42E-64120427CF19}" dt="2025-10-05T17:00:55.983" v="87" actId="26606"/>
          <ac:spMkLst>
            <pc:docMk/>
            <pc:sldMk cId="3942037931" sldId="263"/>
            <ac:spMk id="19" creationId="{3ECA69A1-7536-43AC-85EF-C7106179F5ED}"/>
          </ac:spMkLst>
        </pc:spChg>
        <pc:picChg chg="add mod">
          <ac:chgData name="Selihom Efrem Ogbe" userId="9a768819-addb-40c3-a5d5-25f893edd857" providerId="ADAL" clId="{25749217-38BD-461F-B42E-64120427CF19}" dt="2025-10-05T17:00:55.983" v="87" actId="26606"/>
          <ac:picMkLst>
            <pc:docMk/>
            <pc:sldMk cId="3942037931" sldId="263"/>
            <ac:picMk id="2" creationId="{60957AA0-0135-8881-07FF-865ADB05F75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8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8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44A810-838C-4944-A7FD-DD3293256F7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EE935B4-1CBE-44B7-B4D3-46C159C51BE4}">
      <dgm:prSet/>
      <dgm:spPr/>
      <dgm:t>
        <a:bodyPr/>
        <a:lstStyle/>
        <a:p>
          <a:pPr>
            <a:defRPr cap="all"/>
          </a:pPr>
          <a:r>
            <a:rPr lang="en-CA"/>
            <a:t>Problem:</a:t>
          </a:r>
          <a:endParaRPr lang="en-US"/>
        </a:p>
      </dgm:t>
    </dgm:pt>
    <dgm:pt modelId="{02BE95E7-3162-435B-B057-ECF95B9CE5F9}" type="parTrans" cxnId="{D537879E-344D-4D07-81D2-A93274BA07EB}">
      <dgm:prSet/>
      <dgm:spPr/>
      <dgm:t>
        <a:bodyPr/>
        <a:lstStyle/>
        <a:p>
          <a:endParaRPr lang="en-US"/>
        </a:p>
      </dgm:t>
    </dgm:pt>
    <dgm:pt modelId="{C5DD06E0-93FB-46AB-A624-569FED8F7510}" type="sibTrans" cxnId="{D537879E-344D-4D07-81D2-A93274BA07EB}">
      <dgm:prSet/>
      <dgm:spPr/>
      <dgm:t>
        <a:bodyPr/>
        <a:lstStyle/>
        <a:p>
          <a:endParaRPr lang="en-US"/>
        </a:p>
      </dgm:t>
    </dgm:pt>
    <dgm:pt modelId="{7510B240-5783-434F-B4EF-756D7396B50C}">
      <dgm:prSet/>
      <dgm:spPr/>
      <dgm:t>
        <a:bodyPr/>
        <a:lstStyle/>
        <a:p>
          <a:pPr>
            <a:defRPr cap="all"/>
          </a:pPr>
          <a:r>
            <a:rPr lang="en-US"/>
            <a:t>NASA researchers have massive FITS images too large for average computers</a:t>
          </a:r>
        </a:p>
      </dgm:t>
    </dgm:pt>
    <dgm:pt modelId="{0691BA99-C896-476D-9C93-48FBFD54813A}" type="parTrans" cxnId="{451B5C44-86B9-424E-ACC4-5774D8EE1589}">
      <dgm:prSet/>
      <dgm:spPr/>
      <dgm:t>
        <a:bodyPr/>
        <a:lstStyle/>
        <a:p>
          <a:endParaRPr lang="en-US"/>
        </a:p>
      </dgm:t>
    </dgm:pt>
    <dgm:pt modelId="{EF4EE691-ADA6-4222-963C-74D80FA1D60F}" type="sibTrans" cxnId="{451B5C44-86B9-424E-ACC4-5774D8EE1589}">
      <dgm:prSet/>
      <dgm:spPr/>
      <dgm:t>
        <a:bodyPr/>
        <a:lstStyle/>
        <a:p>
          <a:endParaRPr lang="en-US"/>
        </a:p>
      </dgm:t>
    </dgm:pt>
    <dgm:pt modelId="{A51E0E53-E8AA-4509-871C-ED667736825B}">
      <dgm:prSet/>
      <dgm:spPr/>
      <dgm:t>
        <a:bodyPr/>
        <a:lstStyle/>
        <a:p>
          <a:pPr>
            <a:defRPr cap="all"/>
          </a:pPr>
          <a:r>
            <a:rPr lang="en-US" dirty="0"/>
            <a:t>AI can help with categorization but human verification is always an added value</a:t>
          </a:r>
        </a:p>
      </dgm:t>
    </dgm:pt>
    <dgm:pt modelId="{83C8A88B-BADD-4B44-BC8E-26FF3822573E}" type="parTrans" cxnId="{BED30907-2D8F-48B0-8EB5-5D93ECF31524}">
      <dgm:prSet/>
      <dgm:spPr/>
      <dgm:t>
        <a:bodyPr/>
        <a:lstStyle/>
        <a:p>
          <a:endParaRPr lang="en-US"/>
        </a:p>
      </dgm:t>
    </dgm:pt>
    <dgm:pt modelId="{E77DAF99-7BC3-4BEA-B5C7-6377F27B9F6D}" type="sibTrans" cxnId="{BED30907-2D8F-48B0-8EB5-5D93ECF31524}">
      <dgm:prSet/>
      <dgm:spPr/>
      <dgm:t>
        <a:bodyPr/>
        <a:lstStyle/>
        <a:p>
          <a:endParaRPr lang="en-US"/>
        </a:p>
      </dgm:t>
    </dgm:pt>
    <dgm:pt modelId="{B26D38F7-8E97-4D67-8A7C-6B3B173C1A72}">
      <dgm:prSet/>
      <dgm:spPr/>
      <dgm:t>
        <a:bodyPr/>
        <a:lstStyle/>
        <a:p>
          <a:pPr>
            <a:defRPr cap="all"/>
          </a:pPr>
          <a:r>
            <a:rPr lang="en-US"/>
            <a:t>Time-consuming process requiring specialized NASA hardware access</a:t>
          </a:r>
        </a:p>
      </dgm:t>
    </dgm:pt>
    <dgm:pt modelId="{C8ECA1ED-90C4-4B2D-AC79-163B2AD09928}" type="parTrans" cxnId="{D9188252-5FB0-4A47-B9CB-E0A9F98C7C12}">
      <dgm:prSet/>
      <dgm:spPr/>
      <dgm:t>
        <a:bodyPr/>
        <a:lstStyle/>
        <a:p>
          <a:endParaRPr lang="en-US"/>
        </a:p>
      </dgm:t>
    </dgm:pt>
    <dgm:pt modelId="{875A48B1-D74B-4409-B143-D7F336F5D708}" type="sibTrans" cxnId="{D9188252-5FB0-4A47-B9CB-E0A9F98C7C12}">
      <dgm:prSet/>
      <dgm:spPr/>
      <dgm:t>
        <a:bodyPr/>
        <a:lstStyle/>
        <a:p>
          <a:endParaRPr lang="en-US"/>
        </a:p>
      </dgm:t>
    </dgm:pt>
    <dgm:pt modelId="{6E86DFD4-F1AD-4C36-A4BC-FC25DA6F128C}" type="pres">
      <dgm:prSet presAssocID="{6244A810-838C-4944-A7FD-DD3293256F7A}" presName="root" presStyleCnt="0">
        <dgm:presLayoutVars>
          <dgm:dir/>
          <dgm:resizeHandles val="exact"/>
        </dgm:presLayoutVars>
      </dgm:prSet>
      <dgm:spPr/>
    </dgm:pt>
    <dgm:pt modelId="{3ADE6D71-4090-4700-8E1C-9BD126CE9F5C}" type="pres">
      <dgm:prSet presAssocID="{3EE935B4-1CBE-44B7-B4D3-46C159C51BE4}" presName="compNode" presStyleCnt="0"/>
      <dgm:spPr/>
    </dgm:pt>
    <dgm:pt modelId="{EDC8C919-AFF2-45F4-81EA-DF6013D5E607}" type="pres">
      <dgm:prSet presAssocID="{3EE935B4-1CBE-44B7-B4D3-46C159C51BE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B556324-237C-4E80-BD90-EB83FC5C37B0}" type="pres">
      <dgm:prSet presAssocID="{3EE935B4-1CBE-44B7-B4D3-46C159C51B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85371980-B19A-46AD-A2D8-425454A45DE4}" type="pres">
      <dgm:prSet presAssocID="{3EE935B4-1CBE-44B7-B4D3-46C159C51BE4}" presName="spaceRect" presStyleCnt="0"/>
      <dgm:spPr/>
    </dgm:pt>
    <dgm:pt modelId="{CE08174B-530E-4FC6-B6E4-DF71DAEE80B1}" type="pres">
      <dgm:prSet presAssocID="{3EE935B4-1CBE-44B7-B4D3-46C159C51BE4}" presName="textRect" presStyleLbl="revTx" presStyleIdx="0" presStyleCnt="4">
        <dgm:presLayoutVars>
          <dgm:chMax val="1"/>
          <dgm:chPref val="1"/>
        </dgm:presLayoutVars>
      </dgm:prSet>
      <dgm:spPr/>
    </dgm:pt>
    <dgm:pt modelId="{38D3239A-5635-4578-A7EA-C1D227F2BCC0}" type="pres">
      <dgm:prSet presAssocID="{C5DD06E0-93FB-46AB-A624-569FED8F7510}" presName="sibTrans" presStyleCnt="0"/>
      <dgm:spPr/>
    </dgm:pt>
    <dgm:pt modelId="{CA9498EE-DCB5-4E1A-8BD7-E4ADEC4CA334}" type="pres">
      <dgm:prSet presAssocID="{7510B240-5783-434F-B4EF-756D7396B50C}" presName="compNode" presStyleCnt="0"/>
      <dgm:spPr/>
    </dgm:pt>
    <dgm:pt modelId="{B7EBFAE0-B869-4549-9210-989DC0F1DDB4}" type="pres">
      <dgm:prSet presAssocID="{7510B240-5783-434F-B4EF-756D7396B50C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63695F2-0488-4341-94D9-FA5577054826}" type="pres">
      <dgm:prSet presAssocID="{7510B240-5783-434F-B4EF-756D7396B5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0B61C29-2835-471F-8ADA-5EDCBD560741}" type="pres">
      <dgm:prSet presAssocID="{7510B240-5783-434F-B4EF-756D7396B50C}" presName="spaceRect" presStyleCnt="0"/>
      <dgm:spPr/>
    </dgm:pt>
    <dgm:pt modelId="{702BDDFF-388F-4F7C-873A-46CC168D6B11}" type="pres">
      <dgm:prSet presAssocID="{7510B240-5783-434F-B4EF-756D7396B50C}" presName="textRect" presStyleLbl="revTx" presStyleIdx="1" presStyleCnt="4">
        <dgm:presLayoutVars>
          <dgm:chMax val="1"/>
          <dgm:chPref val="1"/>
        </dgm:presLayoutVars>
      </dgm:prSet>
      <dgm:spPr/>
    </dgm:pt>
    <dgm:pt modelId="{44D8AAD5-6088-4F83-9600-92F9E7958F9B}" type="pres">
      <dgm:prSet presAssocID="{EF4EE691-ADA6-4222-963C-74D80FA1D60F}" presName="sibTrans" presStyleCnt="0"/>
      <dgm:spPr/>
    </dgm:pt>
    <dgm:pt modelId="{22302417-A9D6-45DF-B5EF-7F7BA6520318}" type="pres">
      <dgm:prSet presAssocID="{A51E0E53-E8AA-4509-871C-ED667736825B}" presName="compNode" presStyleCnt="0"/>
      <dgm:spPr/>
    </dgm:pt>
    <dgm:pt modelId="{1AAC1000-8FA6-428C-A98B-8B0CE8C7BF19}" type="pres">
      <dgm:prSet presAssocID="{A51E0E53-E8AA-4509-871C-ED667736825B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E62EC9B-F01B-4D26-AD96-B9BFDBBF07DD}" type="pres">
      <dgm:prSet presAssocID="{A51E0E53-E8AA-4509-871C-ED66773682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4AD57E8-3FA7-4565-A21A-2756F22497E7}" type="pres">
      <dgm:prSet presAssocID="{A51E0E53-E8AA-4509-871C-ED667736825B}" presName="spaceRect" presStyleCnt="0"/>
      <dgm:spPr/>
    </dgm:pt>
    <dgm:pt modelId="{C78C6282-3F77-4CA7-9ECB-2ED8FD2A84A3}" type="pres">
      <dgm:prSet presAssocID="{A51E0E53-E8AA-4509-871C-ED667736825B}" presName="textRect" presStyleLbl="revTx" presStyleIdx="2" presStyleCnt="4">
        <dgm:presLayoutVars>
          <dgm:chMax val="1"/>
          <dgm:chPref val="1"/>
        </dgm:presLayoutVars>
      </dgm:prSet>
      <dgm:spPr/>
    </dgm:pt>
    <dgm:pt modelId="{7F852FB7-6865-432E-942F-41ADF29AE8C5}" type="pres">
      <dgm:prSet presAssocID="{E77DAF99-7BC3-4BEA-B5C7-6377F27B9F6D}" presName="sibTrans" presStyleCnt="0"/>
      <dgm:spPr/>
    </dgm:pt>
    <dgm:pt modelId="{C4C44EAA-21FF-45DF-B065-01A1C3946ED0}" type="pres">
      <dgm:prSet presAssocID="{B26D38F7-8E97-4D67-8A7C-6B3B173C1A72}" presName="compNode" presStyleCnt="0"/>
      <dgm:spPr/>
    </dgm:pt>
    <dgm:pt modelId="{E23F76AD-93B9-4374-B9B5-CC627B12B2F5}" type="pres">
      <dgm:prSet presAssocID="{B26D38F7-8E97-4D67-8A7C-6B3B173C1A72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3E963B8-9374-4724-B433-A7238ECB913A}" type="pres">
      <dgm:prSet presAssocID="{B26D38F7-8E97-4D67-8A7C-6B3B173C1A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BBD929C0-D15A-4347-B009-622259D82D4C}" type="pres">
      <dgm:prSet presAssocID="{B26D38F7-8E97-4D67-8A7C-6B3B173C1A72}" presName="spaceRect" presStyleCnt="0"/>
      <dgm:spPr/>
    </dgm:pt>
    <dgm:pt modelId="{76260F0D-C827-4FA4-B914-1F413A21AB84}" type="pres">
      <dgm:prSet presAssocID="{B26D38F7-8E97-4D67-8A7C-6B3B173C1A7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D30907-2D8F-48B0-8EB5-5D93ECF31524}" srcId="{6244A810-838C-4944-A7FD-DD3293256F7A}" destId="{A51E0E53-E8AA-4509-871C-ED667736825B}" srcOrd="2" destOrd="0" parTransId="{83C8A88B-BADD-4B44-BC8E-26FF3822573E}" sibTransId="{E77DAF99-7BC3-4BEA-B5C7-6377F27B9F6D}"/>
    <dgm:cxn modelId="{8807E81A-BDFE-4EFB-A1B6-475BB6C2FA09}" type="presOf" srcId="{7510B240-5783-434F-B4EF-756D7396B50C}" destId="{702BDDFF-388F-4F7C-873A-46CC168D6B11}" srcOrd="0" destOrd="0" presId="urn:microsoft.com/office/officeart/2018/5/layout/IconLeafLabelList"/>
    <dgm:cxn modelId="{28341827-97AB-40A0-AF3F-D8826349E348}" type="presOf" srcId="{B26D38F7-8E97-4D67-8A7C-6B3B173C1A72}" destId="{76260F0D-C827-4FA4-B914-1F413A21AB84}" srcOrd="0" destOrd="0" presId="urn:microsoft.com/office/officeart/2018/5/layout/IconLeafLabelList"/>
    <dgm:cxn modelId="{451B5C44-86B9-424E-ACC4-5774D8EE1589}" srcId="{6244A810-838C-4944-A7FD-DD3293256F7A}" destId="{7510B240-5783-434F-B4EF-756D7396B50C}" srcOrd="1" destOrd="0" parTransId="{0691BA99-C896-476D-9C93-48FBFD54813A}" sibTransId="{EF4EE691-ADA6-4222-963C-74D80FA1D60F}"/>
    <dgm:cxn modelId="{A0C3B14B-7F93-4AC0-A719-BE496DB45550}" type="presOf" srcId="{A51E0E53-E8AA-4509-871C-ED667736825B}" destId="{C78C6282-3F77-4CA7-9ECB-2ED8FD2A84A3}" srcOrd="0" destOrd="0" presId="urn:microsoft.com/office/officeart/2018/5/layout/IconLeafLabelList"/>
    <dgm:cxn modelId="{D9188252-5FB0-4A47-B9CB-E0A9F98C7C12}" srcId="{6244A810-838C-4944-A7FD-DD3293256F7A}" destId="{B26D38F7-8E97-4D67-8A7C-6B3B173C1A72}" srcOrd="3" destOrd="0" parTransId="{C8ECA1ED-90C4-4B2D-AC79-163B2AD09928}" sibTransId="{875A48B1-D74B-4409-B143-D7F336F5D708}"/>
    <dgm:cxn modelId="{2976FF75-ADBE-45CF-B179-17F562BFEE1D}" type="presOf" srcId="{6244A810-838C-4944-A7FD-DD3293256F7A}" destId="{6E86DFD4-F1AD-4C36-A4BC-FC25DA6F128C}" srcOrd="0" destOrd="0" presId="urn:microsoft.com/office/officeart/2018/5/layout/IconLeafLabelList"/>
    <dgm:cxn modelId="{D537879E-344D-4D07-81D2-A93274BA07EB}" srcId="{6244A810-838C-4944-A7FD-DD3293256F7A}" destId="{3EE935B4-1CBE-44B7-B4D3-46C159C51BE4}" srcOrd="0" destOrd="0" parTransId="{02BE95E7-3162-435B-B057-ECF95B9CE5F9}" sibTransId="{C5DD06E0-93FB-46AB-A624-569FED8F7510}"/>
    <dgm:cxn modelId="{FC3CF0C1-E636-4CB2-9D38-1D11A8687F27}" type="presOf" srcId="{3EE935B4-1CBE-44B7-B4D3-46C159C51BE4}" destId="{CE08174B-530E-4FC6-B6E4-DF71DAEE80B1}" srcOrd="0" destOrd="0" presId="urn:microsoft.com/office/officeart/2018/5/layout/IconLeafLabelList"/>
    <dgm:cxn modelId="{3297032F-5039-4790-B8EF-3764F256A024}" type="presParOf" srcId="{6E86DFD4-F1AD-4C36-A4BC-FC25DA6F128C}" destId="{3ADE6D71-4090-4700-8E1C-9BD126CE9F5C}" srcOrd="0" destOrd="0" presId="urn:microsoft.com/office/officeart/2018/5/layout/IconLeafLabelList"/>
    <dgm:cxn modelId="{2B43DDB1-1745-4637-A7EE-B608F2BEDA2A}" type="presParOf" srcId="{3ADE6D71-4090-4700-8E1C-9BD126CE9F5C}" destId="{EDC8C919-AFF2-45F4-81EA-DF6013D5E607}" srcOrd="0" destOrd="0" presId="urn:microsoft.com/office/officeart/2018/5/layout/IconLeafLabelList"/>
    <dgm:cxn modelId="{CD30467E-348E-479A-BD52-E7AE714B107D}" type="presParOf" srcId="{3ADE6D71-4090-4700-8E1C-9BD126CE9F5C}" destId="{8B556324-237C-4E80-BD90-EB83FC5C37B0}" srcOrd="1" destOrd="0" presId="urn:microsoft.com/office/officeart/2018/5/layout/IconLeafLabelList"/>
    <dgm:cxn modelId="{ED3DEC07-CEB5-42EE-A2E9-B0EFB1FD3AB5}" type="presParOf" srcId="{3ADE6D71-4090-4700-8E1C-9BD126CE9F5C}" destId="{85371980-B19A-46AD-A2D8-425454A45DE4}" srcOrd="2" destOrd="0" presId="urn:microsoft.com/office/officeart/2018/5/layout/IconLeafLabelList"/>
    <dgm:cxn modelId="{51929250-E6CD-46D5-97D1-9037378BADD7}" type="presParOf" srcId="{3ADE6D71-4090-4700-8E1C-9BD126CE9F5C}" destId="{CE08174B-530E-4FC6-B6E4-DF71DAEE80B1}" srcOrd="3" destOrd="0" presId="urn:microsoft.com/office/officeart/2018/5/layout/IconLeafLabelList"/>
    <dgm:cxn modelId="{E3CB2BEE-6B11-436C-9C12-7BA0A4F579FC}" type="presParOf" srcId="{6E86DFD4-F1AD-4C36-A4BC-FC25DA6F128C}" destId="{38D3239A-5635-4578-A7EA-C1D227F2BCC0}" srcOrd="1" destOrd="0" presId="urn:microsoft.com/office/officeart/2018/5/layout/IconLeafLabelList"/>
    <dgm:cxn modelId="{AC64AA6D-A70C-4A0B-B6D0-24168ABC72FF}" type="presParOf" srcId="{6E86DFD4-F1AD-4C36-A4BC-FC25DA6F128C}" destId="{CA9498EE-DCB5-4E1A-8BD7-E4ADEC4CA334}" srcOrd="2" destOrd="0" presId="urn:microsoft.com/office/officeart/2018/5/layout/IconLeafLabelList"/>
    <dgm:cxn modelId="{BCF908DE-4BF5-4190-9222-4B2B5CD245F9}" type="presParOf" srcId="{CA9498EE-DCB5-4E1A-8BD7-E4ADEC4CA334}" destId="{B7EBFAE0-B869-4549-9210-989DC0F1DDB4}" srcOrd="0" destOrd="0" presId="urn:microsoft.com/office/officeart/2018/5/layout/IconLeafLabelList"/>
    <dgm:cxn modelId="{70085F1F-D701-41D4-B1E2-DE90D511A745}" type="presParOf" srcId="{CA9498EE-DCB5-4E1A-8BD7-E4ADEC4CA334}" destId="{463695F2-0488-4341-94D9-FA5577054826}" srcOrd="1" destOrd="0" presId="urn:microsoft.com/office/officeart/2018/5/layout/IconLeafLabelList"/>
    <dgm:cxn modelId="{1E2342DC-FD8E-4CFF-A749-B722879DAC2C}" type="presParOf" srcId="{CA9498EE-DCB5-4E1A-8BD7-E4ADEC4CA334}" destId="{90B61C29-2835-471F-8ADA-5EDCBD560741}" srcOrd="2" destOrd="0" presId="urn:microsoft.com/office/officeart/2018/5/layout/IconLeafLabelList"/>
    <dgm:cxn modelId="{9778A7FF-2439-42F2-9921-C7CC35D4265A}" type="presParOf" srcId="{CA9498EE-DCB5-4E1A-8BD7-E4ADEC4CA334}" destId="{702BDDFF-388F-4F7C-873A-46CC168D6B11}" srcOrd="3" destOrd="0" presId="urn:microsoft.com/office/officeart/2018/5/layout/IconLeafLabelList"/>
    <dgm:cxn modelId="{EF3AE7E2-F271-4FF8-915E-04CA46ABC6E8}" type="presParOf" srcId="{6E86DFD4-F1AD-4C36-A4BC-FC25DA6F128C}" destId="{44D8AAD5-6088-4F83-9600-92F9E7958F9B}" srcOrd="3" destOrd="0" presId="urn:microsoft.com/office/officeart/2018/5/layout/IconLeafLabelList"/>
    <dgm:cxn modelId="{4B466254-6778-4D32-8644-20793649910E}" type="presParOf" srcId="{6E86DFD4-F1AD-4C36-A4BC-FC25DA6F128C}" destId="{22302417-A9D6-45DF-B5EF-7F7BA6520318}" srcOrd="4" destOrd="0" presId="urn:microsoft.com/office/officeart/2018/5/layout/IconLeafLabelList"/>
    <dgm:cxn modelId="{655E2DA2-ED3B-4388-89AE-4AEEDA363E51}" type="presParOf" srcId="{22302417-A9D6-45DF-B5EF-7F7BA6520318}" destId="{1AAC1000-8FA6-428C-A98B-8B0CE8C7BF19}" srcOrd="0" destOrd="0" presId="urn:microsoft.com/office/officeart/2018/5/layout/IconLeafLabelList"/>
    <dgm:cxn modelId="{DAE56EE2-B61D-4499-9A84-897F6F8B3557}" type="presParOf" srcId="{22302417-A9D6-45DF-B5EF-7F7BA6520318}" destId="{3E62EC9B-F01B-4D26-AD96-B9BFDBBF07DD}" srcOrd="1" destOrd="0" presId="urn:microsoft.com/office/officeart/2018/5/layout/IconLeafLabelList"/>
    <dgm:cxn modelId="{08DAF1EA-548E-499C-ADBF-1CF2F10ACBC1}" type="presParOf" srcId="{22302417-A9D6-45DF-B5EF-7F7BA6520318}" destId="{04AD57E8-3FA7-4565-A21A-2756F22497E7}" srcOrd="2" destOrd="0" presId="urn:microsoft.com/office/officeart/2018/5/layout/IconLeafLabelList"/>
    <dgm:cxn modelId="{40D44DB3-4295-4EFC-9E80-336CB5E13719}" type="presParOf" srcId="{22302417-A9D6-45DF-B5EF-7F7BA6520318}" destId="{C78C6282-3F77-4CA7-9ECB-2ED8FD2A84A3}" srcOrd="3" destOrd="0" presId="urn:microsoft.com/office/officeart/2018/5/layout/IconLeafLabelList"/>
    <dgm:cxn modelId="{68F445DB-5D20-4D0D-8E4D-C6D134A4C70E}" type="presParOf" srcId="{6E86DFD4-F1AD-4C36-A4BC-FC25DA6F128C}" destId="{7F852FB7-6865-432E-942F-41ADF29AE8C5}" srcOrd="5" destOrd="0" presId="urn:microsoft.com/office/officeart/2018/5/layout/IconLeafLabelList"/>
    <dgm:cxn modelId="{2B7F1071-18A4-4B02-8743-41EF7A7FBFFF}" type="presParOf" srcId="{6E86DFD4-F1AD-4C36-A4BC-FC25DA6F128C}" destId="{C4C44EAA-21FF-45DF-B065-01A1C3946ED0}" srcOrd="6" destOrd="0" presId="urn:microsoft.com/office/officeart/2018/5/layout/IconLeafLabelList"/>
    <dgm:cxn modelId="{9BF21D55-EF49-4893-B935-2E9783DF3772}" type="presParOf" srcId="{C4C44EAA-21FF-45DF-B065-01A1C3946ED0}" destId="{E23F76AD-93B9-4374-B9B5-CC627B12B2F5}" srcOrd="0" destOrd="0" presId="urn:microsoft.com/office/officeart/2018/5/layout/IconLeafLabelList"/>
    <dgm:cxn modelId="{E011870E-1F5D-455D-BB3C-EBC20F1CD732}" type="presParOf" srcId="{C4C44EAA-21FF-45DF-B065-01A1C3946ED0}" destId="{03E963B8-9374-4724-B433-A7238ECB913A}" srcOrd="1" destOrd="0" presId="urn:microsoft.com/office/officeart/2018/5/layout/IconLeafLabelList"/>
    <dgm:cxn modelId="{86C5FF07-215D-4D19-A189-EE911D3C480B}" type="presParOf" srcId="{C4C44EAA-21FF-45DF-B065-01A1C3946ED0}" destId="{BBD929C0-D15A-4347-B009-622259D82D4C}" srcOrd="2" destOrd="0" presId="urn:microsoft.com/office/officeart/2018/5/layout/IconLeafLabelList"/>
    <dgm:cxn modelId="{3A447810-D211-48E4-8EAE-83A67CF474CE}" type="presParOf" srcId="{C4C44EAA-21FF-45DF-B065-01A1C3946ED0}" destId="{76260F0D-C827-4FA4-B914-1F413A21AB8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B4BD98-5FB4-4DC9-9E3A-951A349A391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99EDE41-1F0E-4F02-9CE4-7FA6A25FE3C2}">
      <dgm:prSet/>
      <dgm:spPr/>
      <dgm:t>
        <a:bodyPr/>
        <a:lstStyle/>
        <a:p>
          <a:r>
            <a:rPr lang="en-US"/>
            <a:t>Web app that breaks large images into smaller tiles</a:t>
          </a:r>
        </a:p>
      </dgm:t>
    </dgm:pt>
    <dgm:pt modelId="{91E070C0-E06C-4FDF-BB1C-F7B8AA8FEDBC}" type="parTrans" cxnId="{A727A977-EC80-4358-8175-4246AF2D4C3C}">
      <dgm:prSet/>
      <dgm:spPr/>
      <dgm:t>
        <a:bodyPr/>
        <a:lstStyle/>
        <a:p>
          <a:endParaRPr lang="en-US"/>
        </a:p>
      </dgm:t>
    </dgm:pt>
    <dgm:pt modelId="{C135AC35-EEFE-4011-8D0F-48E010FB0662}" type="sibTrans" cxnId="{A727A977-EC80-4358-8175-4246AF2D4C3C}">
      <dgm:prSet/>
      <dgm:spPr/>
      <dgm:t>
        <a:bodyPr/>
        <a:lstStyle/>
        <a:p>
          <a:endParaRPr lang="en-US"/>
        </a:p>
      </dgm:t>
    </dgm:pt>
    <dgm:pt modelId="{20FACEC0-92F3-4B28-B50C-66AE9C0BD330}">
      <dgm:prSet/>
      <dgm:spPr/>
      <dgm:t>
        <a:bodyPr/>
        <a:lstStyle/>
        <a:p>
          <a:r>
            <a:rPr lang="en-US"/>
            <a:t>Google Maps-style navigation (zoom, pan)</a:t>
          </a:r>
        </a:p>
      </dgm:t>
    </dgm:pt>
    <dgm:pt modelId="{FA0B58B2-BDA9-4DE4-ADAD-A4B389060916}" type="parTrans" cxnId="{F0D4837F-CC4F-4EDA-8817-D2B6E74CB002}">
      <dgm:prSet/>
      <dgm:spPr/>
      <dgm:t>
        <a:bodyPr/>
        <a:lstStyle/>
        <a:p>
          <a:endParaRPr lang="en-US"/>
        </a:p>
      </dgm:t>
    </dgm:pt>
    <dgm:pt modelId="{31BAFD13-6FB0-46C3-9308-E76B6DC1F902}" type="sibTrans" cxnId="{F0D4837F-CC4F-4EDA-8817-D2B6E74CB002}">
      <dgm:prSet/>
      <dgm:spPr/>
      <dgm:t>
        <a:bodyPr/>
        <a:lstStyle/>
        <a:p>
          <a:endParaRPr lang="en-US"/>
        </a:p>
      </dgm:t>
    </dgm:pt>
    <dgm:pt modelId="{B5406FC5-A2DA-49D2-BF5A-56FC5A0085A4}">
      <dgm:prSet/>
      <dgm:spPr/>
      <dgm:t>
        <a:bodyPr/>
        <a:lstStyle/>
        <a:p>
          <a:r>
            <a:rPr lang="en-US"/>
            <a:t>"Find the object" game for public users</a:t>
          </a:r>
        </a:p>
      </dgm:t>
    </dgm:pt>
    <dgm:pt modelId="{9F5B6758-544A-430E-8B7F-933DF7F9AFFE}" type="parTrans" cxnId="{155E6785-5814-4DFE-88D6-DBD767BC8816}">
      <dgm:prSet/>
      <dgm:spPr/>
      <dgm:t>
        <a:bodyPr/>
        <a:lstStyle/>
        <a:p>
          <a:endParaRPr lang="en-US"/>
        </a:p>
      </dgm:t>
    </dgm:pt>
    <dgm:pt modelId="{2180E3E5-0557-45D2-99F6-5D860C5E0B0A}" type="sibTrans" cxnId="{155E6785-5814-4DFE-88D6-DBD767BC8816}">
      <dgm:prSet/>
      <dgm:spPr/>
      <dgm:t>
        <a:bodyPr/>
        <a:lstStyle/>
        <a:p>
          <a:endParaRPr lang="en-US"/>
        </a:p>
      </dgm:t>
    </dgm:pt>
    <dgm:pt modelId="{AD9C881D-D72B-466B-8C35-64CC41269B95}">
      <dgm:prSet/>
      <dgm:spPr/>
      <dgm:t>
        <a:bodyPr/>
        <a:lstStyle/>
        <a:p>
          <a:r>
            <a:rPr lang="en-CA"/>
            <a:t>Human categorization compared to AI pattern findings</a:t>
          </a:r>
          <a:endParaRPr lang="en-US"/>
        </a:p>
      </dgm:t>
    </dgm:pt>
    <dgm:pt modelId="{F41DB474-A3E3-4836-84D0-80D6B7250260}" type="parTrans" cxnId="{E8808269-270D-4A18-A056-CE6959A9D8EC}">
      <dgm:prSet/>
      <dgm:spPr/>
      <dgm:t>
        <a:bodyPr/>
        <a:lstStyle/>
        <a:p>
          <a:endParaRPr lang="en-US"/>
        </a:p>
      </dgm:t>
    </dgm:pt>
    <dgm:pt modelId="{69707F9E-0BAF-461D-AF48-BF987FE2703A}" type="sibTrans" cxnId="{E8808269-270D-4A18-A056-CE6959A9D8EC}">
      <dgm:prSet/>
      <dgm:spPr/>
      <dgm:t>
        <a:bodyPr/>
        <a:lstStyle/>
        <a:p>
          <a:endParaRPr lang="en-US"/>
        </a:p>
      </dgm:t>
    </dgm:pt>
    <dgm:pt modelId="{C55F63E4-99F5-4BEC-AE0A-23CCEA28CCDB}">
      <dgm:prSet/>
      <dgm:spPr/>
      <dgm:t>
        <a:bodyPr/>
        <a:lstStyle/>
        <a:p>
          <a:r>
            <a:rPr lang="en-CA"/>
            <a:t>Collected human data for added analysis</a:t>
          </a:r>
          <a:endParaRPr lang="en-US"/>
        </a:p>
      </dgm:t>
    </dgm:pt>
    <dgm:pt modelId="{CDC89E42-A91C-40E3-A763-65DDF1B0D608}" type="parTrans" cxnId="{769A3501-3A5B-4FE2-BB18-889E32221058}">
      <dgm:prSet/>
      <dgm:spPr/>
      <dgm:t>
        <a:bodyPr/>
        <a:lstStyle/>
        <a:p>
          <a:endParaRPr lang="en-US"/>
        </a:p>
      </dgm:t>
    </dgm:pt>
    <dgm:pt modelId="{E1B29207-878A-4D15-B6B8-08DB958849CA}" type="sibTrans" cxnId="{769A3501-3A5B-4FE2-BB18-889E32221058}">
      <dgm:prSet/>
      <dgm:spPr/>
      <dgm:t>
        <a:bodyPr/>
        <a:lstStyle/>
        <a:p>
          <a:endParaRPr lang="en-US"/>
        </a:p>
      </dgm:t>
    </dgm:pt>
    <dgm:pt modelId="{6ED0AAC0-6F3E-4920-B736-0163014FE32B}">
      <dgm:prSet/>
      <dgm:spPr/>
      <dgm:t>
        <a:bodyPr/>
        <a:lstStyle/>
        <a:p>
          <a:r>
            <a:rPr lang="en-CA"/>
            <a:t>BorderLine Science DNA</a:t>
          </a:r>
          <a:endParaRPr lang="en-US"/>
        </a:p>
      </dgm:t>
    </dgm:pt>
    <dgm:pt modelId="{C93FF838-1310-43D8-B30E-1A5AA56E09FE}" type="parTrans" cxnId="{0027E462-5A06-4A3F-A66C-583CF8B19E70}">
      <dgm:prSet/>
      <dgm:spPr/>
      <dgm:t>
        <a:bodyPr/>
        <a:lstStyle/>
        <a:p>
          <a:endParaRPr lang="en-US"/>
        </a:p>
      </dgm:t>
    </dgm:pt>
    <dgm:pt modelId="{B1D31F7F-023E-458E-A6B3-889DD9C28612}" type="sibTrans" cxnId="{0027E462-5A06-4A3F-A66C-583CF8B19E70}">
      <dgm:prSet/>
      <dgm:spPr/>
      <dgm:t>
        <a:bodyPr/>
        <a:lstStyle/>
        <a:p>
          <a:endParaRPr lang="en-US"/>
        </a:p>
      </dgm:t>
    </dgm:pt>
    <dgm:pt modelId="{44D7D3BA-1B2D-45AC-BE7C-89A6172F989B}" type="pres">
      <dgm:prSet presAssocID="{7BB4BD98-5FB4-4DC9-9E3A-951A349A3910}" presName="root" presStyleCnt="0">
        <dgm:presLayoutVars>
          <dgm:dir/>
          <dgm:resizeHandles val="exact"/>
        </dgm:presLayoutVars>
      </dgm:prSet>
      <dgm:spPr/>
    </dgm:pt>
    <dgm:pt modelId="{E144AF9E-E8E7-41F5-BC5F-93A8343B2665}" type="pres">
      <dgm:prSet presAssocID="{7BB4BD98-5FB4-4DC9-9E3A-951A349A3910}" presName="container" presStyleCnt="0">
        <dgm:presLayoutVars>
          <dgm:dir/>
          <dgm:resizeHandles val="exact"/>
        </dgm:presLayoutVars>
      </dgm:prSet>
      <dgm:spPr/>
    </dgm:pt>
    <dgm:pt modelId="{BBADC28B-F0F3-4B05-96CA-08094E29D6D4}" type="pres">
      <dgm:prSet presAssocID="{699EDE41-1F0E-4F02-9CE4-7FA6A25FE3C2}" presName="compNode" presStyleCnt="0"/>
      <dgm:spPr/>
    </dgm:pt>
    <dgm:pt modelId="{3D8B6575-3B0C-421E-B589-FB00D6595BB4}" type="pres">
      <dgm:prSet presAssocID="{699EDE41-1F0E-4F02-9CE4-7FA6A25FE3C2}" presName="iconBgRect" presStyleLbl="bgShp" presStyleIdx="0" presStyleCnt="6"/>
      <dgm:spPr/>
    </dgm:pt>
    <dgm:pt modelId="{09F897A2-0EC9-49DD-A68E-4BB826100433}" type="pres">
      <dgm:prSet presAssocID="{699EDE41-1F0E-4F02-9CE4-7FA6A25FE3C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8A2D9A43-5706-400C-9F57-ADB4D755B752}" type="pres">
      <dgm:prSet presAssocID="{699EDE41-1F0E-4F02-9CE4-7FA6A25FE3C2}" presName="spaceRect" presStyleCnt="0"/>
      <dgm:spPr/>
    </dgm:pt>
    <dgm:pt modelId="{4DB1FF69-DFAF-4FD1-ACD3-A83CF781E704}" type="pres">
      <dgm:prSet presAssocID="{699EDE41-1F0E-4F02-9CE4-7FA6A25FE3C2}" presName="textRect" presStyleLbl="revTx" presStyleIdx="0" presStyleCnt="6">
        <dgm:presLayoutVars>
          <dgm:chMax val="1"/>
          <dgm:chPref val="1"/>
        </dgm:presLayoutVars>
      </dgm:prSet>
      <dgm:spPr/>
    </dgm:pt>
    <dgm:pt modelId="{8A077310-585F-42AE-898D-D15CFED1500C}" type="pres">
      <dgm:prSet presAssocID="{C135AC35-EEFE-4011-8D0F-48E010FB0662}" presName="sibTrans" presStyleLbl="sibTrans2D1" presStyleIdx="0" presStyleCnt="0"/>
      <dgm:spPr/>
    </dgm:pt>
    <dgm:pt modelId="{B6B27139-6460-42B5-9189-F3E9F69B5A86}" type="pres">
      <dgm:prSet presAssocID="{20FACEC0-92F3-4B28-B50C-66AE9C0BD330}" presName="compNode" presStyleCnt="0"/>
      <dgm:spPr/>
    </dgm:pt>
    <dgm:pt modelId="{DFBCF40C-F3DD-479D-8C99-9BE164D912BD}" type="pres">
      <dgm:prSet presAssocID="{20FACEC0-92F3-4B28-B50C-66AE9C0BD330}" presName="iconBgRect" presStyleLbl="bgShp" presStyleIdx="1" presStyleCnt="6"/>
      <dgm:spPr/>
    </dgm:pt>
    <dgm:pt modelId="{51906266-0295-41CE-BF25-7CD12336ABC9}" type="pres">
      <dgm:prSet presAssocID="{20FACEC0-92F3-4B28-B50C-66AE9C0BD33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1755125D-D2FF-40F3-ABB3-C801D88C471B}" type="pres">
      <dgm:prSet presAssocID="{20FACEC0-92F3-4B28-B50C-66AE9C0BD330}" presName="spaceRect" presStyleCnt="0"/>
      <dgm:spPr/>
    </dgm:pt>
    <dgm:pt modelId="{044D75BF-46A4-4F5A-9DF2-B9F03DD83A0E}" type="pres">
      <dgm:prSet presAssocID="{20FACEC0-92F3-4B28-B50C-66AE9C0BD330}" presName="textRect" presStyleLbl="revTx" presStyleIdx="1" presStyleCnt="6">
        <dgm:presLayoutVars>
          <dgm:chMax val="1"/>
          <dgm:chPref val="1"/>
        </dgm:presLayoutVars>
      </dgm:prSet>
      <dgm:spPr/>
    </dgm:pt>
    <dgm:pt modelId="{8B6894BF-8623-42F7-A2DC-86BDDFDDDD93}" type="pres">
      <dgm:prSet presAssocID="{31BAFD13-6FB0-46C3-9308-E76B6DC1F902}" presName="sibTrans" presStyleLbl="sibTrans2D1" presStyleIdx="0" presStyleCnt="0"/>
      <dgm:spPr/>
    </dgm:pt>
    <dgm:pt modelId="{74EE5153-49D5-4FEF-84AC-E1BED535B06A}" type="pres">
      <dgm:prSet presAssocID="{B5406FC5-A2DA-49D2-BF5A-56FC5A0085A4}" presName="compNode" presStyleCnt="0"/>
      <dgm:spPr/>
    </dgm:pt>
    <dgm:pt modelId="{B52D4ED6-2E7D-4EA7-8019-E525DAC8F2CB}" type="pres">
      <dgm:prSet presAssocID="{B5406FC5-A2DA-49D2-BF5A-56FC5A0085A4}" presName="iconBgRect" presStyleLbl="bgShp" presStyleIdx="2" presStyleCnt="6"/>
      <dgm:spPr/>
    </dgm:pt>
    <dgm:pt modelId="{8D6A1F80-B932-4077-B335-7B5725E9EB3D}" type="pres">
      <dgm:prSet presAssocID="{B5406FC5-A2DA-49D2-BF5A-56FC5A0085A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99DD2C5-90B6-44D8-B14B-96D80270991A}" type="pres">
      <dgm:prSet presAssocID="{B5406FC5-A2DA-49D2-BF5A-56FC5A0085A4}" presName="spaceRect" presStyleCnt="0"/>
      <dgm:spPr/>
    </dgm:pt>
    <dgm:pt modelId="{30E72339-FD95-47D1-A371-6FF8B2F75654}" type="pres">
      <dgm:prSet presAssocID="{B5406FC5-A2DA-49D2-BF5A-56FC5A0085A4}" presName="textRect" presStyleLbl="revTx" presStyleIdx="2" presStyleCnt="6">
        <dgm:presLayoutVars>
          <dgm:chMax val="1"/>
          <dgm:chPref val="1"/>
        </dgm:presLayoutVars>
      </dgm:prSet>
      <dgm:spPr/>
    </dgm:pt>
    <dgm:pt modelId="{E39AD6F9-1535-4F43-BCF1-EFB2A2E607C4}" type="pres">
      <dgm:prSet presAssocID="{2180E3E5-0557-45D2-99F6-5D860C5E0B0A}" presName="sibTrans" presStyleLbl="sibTrans2D1" presStyleIdx="0" presStyleCnt="0"/>
      <dgm:spPr/>
    </dgm:pt>
    <dgm:pt modelId="{05A2A69B-BAC3-4879-AE7D-F072E8117377}" type="pres">
      <dgm:prSet presAssocID="{AD9C881D-D72B-466B-8C35-64CC41269B95}" presName="compNode" presStyleCnt="0"/>
      <dgm:spPr/>
    </dgm:pt>
    <dgm:pt modelId="{49105783-ED48-4046-A455-804D9829E34D}" type="pres">
      <dgm:prSet presAssocID="{AD9C881D-D72B-466B-8C35-64CC41269B95}" presName="iconBgRect" presStyleLbl="bgShp" presStyleIdx="3" presStyleCnt="6"/>
      <dgm:spPr/>
    </dgm:pt>
    <dgm:pt modelId="{0349174F-E033-428F-8003-4EE34B409DE3}" type="pres">
      <dgm:prSet presAssocID="{AD9C881D-D72B-466B-8C35-64CC41269B9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8832953-88B7-47FF-966F-F9B21F89CC94}" type="pres">
      <dgm:prSet presAssocID="{AD9C881D-D72B-466B-8C35-64CC41269B95}" presName="spaceRect" presStyleCnt="0"/>
      <dgm:spPr/>
    </dgm:pt>
    <dgm:pt modelId="{B0AA1ED0-A2FC-445E-B660-3D1D58B21E48}" type="pres">
      <dgm:prSet presAssocID="{AD9C881D-D72B-466B-8C35-64CC41269B95}" presName="textRect" presStyleLbl="revTx" presStyleIdx="3" presStyleCnt="6">
        <dgm:presLayoutVars>
          <dgm:chMax val="1"/>
          <dgm:chPref val="1"/>
        </dgm:presLayoutVars>
      </dgm:prSet>
      <dgm:spPr/>
    </dgm:pt>
    <dgm:pt modelId="{D8399A42-1082-4181-8931-D35344CDC586}" type="pres">
      <dgm:prSet presAssocID="{69707F9E-0BAF-461D-AF48-BF987FE2703A}" presName="sibTrans" presStyleLbl="sibTrans2D1" presStyleIdx="0" presStyleCnt="0"/>
      <dgm:spPr/>
    </dgm:pt>
    <dgm:pt modelId="{E3AFB620-E05E-47EC-84BC-BA5148AB2C36}" type="pres">
      <dgm:prSet presAssocID="{C55F63E4-99F5-4BEC-AE0A-23CCEA28CCDB}" presName="compNode" presStyleCnt="0"/>
      <dgm:spPr/>
    </dgm:pt>
    <dgm:pt modelId="{C8609C31-BBC6-4C4B-AF4E-DBD967A79F1C}" type="pres">
      <dgm:prSet presAssocID="{C55F63E4-99F5-4BEC-AE0A-23CCEA28CCDB}" presName="iconBgRect" presStyleLbl="bgShp" presStyleIdx="4" presStyleCnt="6"/>
      <dgm:spPr/>
    </dgm:pt>
    <dgm:pt modelId="{B12BDA99-8ED0-4E70-85CC-35A0272EC29D}" type="pres">
      <dgm:prSet presAssocID="{C55F63E4-99F5-4BEC-AE0A-23CCEA28CCD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B522853-E9D4-4B14-840B-A719F3D88655}" type="pres">
      <dgm:prSet presAssocID="{C55F63E4-99F5-4BEC-AE0A-23CCEA28CCDB}" presName="spaceRect" presStyleCnt="0"/>
      <dgm:spPr/>
    </dgm:pt>
    <dgm:pt modelId="{9D70EAC5-39AF-4E68-A40D-F7C6DE897352}" type="pres">
      <dgm:prSet presAssocID="{C55F63E4-99F5-4BEC-AE0A-23CCEA28CCDB}" presName="textRect" presStyleLbl="revTx" presStyleIdx="4" presStyleCnt="6">
        <dgm:presLayoutVars>
          <dgm:chMax val="1"/>
          <dgm:chPref val="1"/>
        </dgm:presLayoutVars>
      </dgm:prSet>
      <dgm:spPr/>
    </dgm:pt>
    <dgm:pt modelId="{0FBF646F-5319-48B3-946B-A219B63A7E3A}" type="pres">
      <dgm:prSet presAssocID="{E1B29207-878A-4D15-B6B8-08DB958849CA}" presName="sibTrans" presStyleLbl="sibTrans2D1" presStyleIdx="0" presStyleCnt="0"/>
      <dgm:spPr/>
    </dgm:pt>
    <dgm:pt modelId="{26FF5B99-963B-4EF8-90AF-40DE361C87DB}" type="pres">
      <dgm:prSet presAssocID="{6ED0AAC0-6F3E-4920-B736-0163014FE32B}" presName="compNode" presStyleCnt="0"/>
      <dgm:spPr/>
    </dgm:pt>
    <dgm:pt modelId="{1C02AF59-0491-4440-9A71-79CD2B92C500}" type="pres">
      <dgm:prSet presAssocID="{6ED0AAC0-6F3E-4920-B736-0163014FE32B}" presName="iconBgRect" presStyleLbl="bgShp" presStyleIdx="5" presStyleCnt="6"/>
      <dgm:spPr/>
    </dgm:pt>
    <dgm:pt modelId="{F46AD589-E045-415F-838C-54A70A7639E4}" type="pres">
      <dgm:prSet presAssocID="{6ED0AAC0-6F3E-4920-B736-0163014FE32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66B1FEE4-E0FD-4F7E-95BE-37A15F223CD9}" type="pres">
      <dgm:prSet presAssocID="{6ED0AAC0-6F3E-4920-B736-0163014FE32B}" presName="spaceRect" presStyleCnt="0"/>
      <dgm:spPr/>
    </dgm:pt>
    <dgm:pt modelId="{9526A9D9-9D62-4FE2-AD55-4C44D20C83E1}" type="pres">
      <dgm:prSet presAssocID="{6ED0AAC0-6F3E-4920-B736-0163014FE32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9A3501-3A5B-4FE2-BB18-889E32221058}" srcId="{7BB4BD98-5FB4-4DC9-9E3A-951A349A3910}" destId="{C55F63E4-99F5-4BEC-AE0A-23CCEA28CCDB}" srcOrd="4" destOrd="0" parTransId="{CDC89E42-A91C-40E3-A763-65DDF1B0D608}" sibTransId="{E1B29207-878A-4D15-B6B8-08DB958849CA}"/>
    <dgm:cxn modelId="{1B258239-5741-482E-8115-66E43F163F4B}" type="presOf" srcId="{31BAFD13-6FB0-46C3-9308-E76B6DC1F902}" destId="{8B6894BF-8623-42F7-A2DC-86BDDFDDDD93}" srcOrd="0" destOrd="0" presId="urn:microsoft.com/office/officeart/2018/2/layout/IconCircleList"/>
    <dgm:cxn modelId="{0027E462-5A06-4A3F-A66C-583CF8B19E70}" srcId="{7BB4BD98-5FB4-4DC9-9E3A-951A349A3910}" destId="{6ED0AAC0-6F3E-4920-B736-0163014FE32B}" srcOrd="5" destOrd="0" parTransId="{C93FF838-1310-43D8-B30E-1A5AA56E09FE}" sibTransId="{B1D31F7F-023E-458E-A6B3-889DD9C28612}"/>
    <dgm:cxn modelId="{E8808269-270D-4A18-A056-CE6959A9D8EC}" srcId="{7BB4BD98-5FB4-4DC9-9E3A-951A349A3910}" destId="{AD9C881D-D72B-466B-8C35-64CC41269B95}" srcOrd="3" destOrd="0" parTransId="{F41DB474-A3E3-4836-84D0-80D6B7250260}" sibTransId="{69707F9E-0BAF-461D-AF48-BF987FE2703A}"/>
    <dgm:cxn modelId="{A727A977-EC80-4358-8175-4246AF2D4C3C}" srcId="{7BB4BD98-5FB4-4DC9-9E3A-951A349A3910}" destId="{699EDE41-1F0E-4F02-9CE4-7FA6A25FE3C2}" srcOrd="0" destOrd="0" parTransId="{91E070C0-E06C-4FDF-BB1C-F7B8AA8FEDBC}" sibTransId="{C135AC35-EEFE-4011-8D0F-48E010FB0662}"/>
    <dgm:cxn modelId="{19F6B17D-ED28-4D63-8784-38DAD328974A}" type="presOf" srcId="{699EDE41-1F0E-4F02-9CE4-7FA6A25FE3C2}" destId="{4DB1FF69-DFAF-4FD1-ACD3-A83CF781E704}" srcOrd="0" destOrd="0" presId="urn:microsoft.com/office/officeart/2018/2/layout/IconCircleList"/>
    <dgm:cxn modelId="{F0D4837F-CC4F-4EDA-8817-D2B6E74CB002}" srcId="{7BB4BD98-5FB4-4DC9-9E3A-951A349A3910}" destId="{20FACEC0-92F3-4B28-B50C-66AE9C0BD330}" srcOrd="1" destOrd="0" parTransId="{FA0B58B2-BDA9-4DE4-ADAD-A4B389060916}" sibTransId="{31BAFD13-6FB0-46C3-9308-E76B6DC1F902}"/>
    <dgm:cxn modelId="{155E6785-5814-4DFE-88D6-DBD767BC8816}" srcId="{7BB4BD98-5FB4-4DC9-9E3A-951A349A3910}" destId="{B5406FC5-A2DA-49D2-BF5A-56FC5A0085A4}" srcOrd="2" destOrd="0" parTransId="{9F5B6758-544A-430E-8B7F-933DF7F9AFFE}" sibTransId="{2180E3E5-0557-45D2-99F6-5D860C5E0B0A}"/>
    <dgm:cxn modelId="{F5618B93-8898-458D-AFBE-2446717DE0B0}" type="presOf" srcId="{E1B29207-878A-4D15-B6B8-08DB958849CA}" destId="{0FBF646F-5319-48B3-946B-A219B63A7E3A}" srcOrd="0" destOrd="0" presId="urn:microsoft.com/office/officeart/2018/2/layout/IconCircleList"/>
    <dgm:cxn modelId="{F3E07594-1466-40E6-984A-7CF92909D352}" type="presOf" srcId="{AD9C881D-D72B-466B-8C35-64CC41269B95}" destId="{B0AA1ED0-A2FC-445E-B660-3D1D58B21E48}" srcOrd="0" destOrd="0" presId="urn:microsoft.com/office/officeart/2018/2/layout/IconCircleList"/>
    <dgm:cxn modelId="{A3025396-289B-4D12-A796-49C78A5A0952}" type="presOf" srcId="{2180E3E5-0557-45D2-99F6-5D860C5E0B0A}" destId="{E39AD6F9-1535-4F43-BCF1-EFB2A2E607C4}" srcOrd="0" destOrd="0" presId="urn:microsoft.com/office/officeart/2018/2/layout/IconCircleList"/>
    <dgm:cxn modelId="{F55C3BAC-B28D-4F8F-B7C6-0C5BC4DB041B}" type="presOf" srcId="{7BB4BD98-5FB4-4DC9-9E3A-951A349A3910}" destId="{44D7D3BA-1B2D-45AC-BE7C-89A6172F989B}" srcOrd="0" destOrd="0" presId="urn:microsoft.com/office/officeart/2018/2/layout/IconCircleList"/>
    <dgm:cxn modelId="{973122B0-D451-49EA-9247-C066396E7454}" type="presOf" srcId="{C135AC35-EEFE-4011-8D0F-48E010FB0662}" destId="{8A077310-585F-42AE-898D-D15CFED1500C}" srcOrd="0" destOrd="0" presId="urn:microsoft.com/office/officeart/2018/2/layout/IconCircleList"/>
    <dgm:cxn modelId="{042C86B1-A94A-4AD8-AA65-440B3B303155}" type="presOf" srcId="{C55F63E4-99F5-4BEC-AE0A-23CCEA28CCDB}" destId="{9D70EAC5-39AF-4E68-A40D-F7C6DE897352}" srcOrd="0" destOrd="0" presId="urn:microsoft.com/office/officeart/2018/2/layout/IconCircleList"/>
    <dgm:cxn modelId="{44AA71BE-0868-41F4-AB45-6DBD6E963BC0}" type="presOf" srcId="{69707F9E-0BAF-461D-AF48-BF987FE2703A}" destId="{D8399A42-1082-4181-8931-D35344CDC586}" srcOrd="0" destOrd="0" presId="urn:microsoft.com/office/officeart/2018/2/layout/IconCircleList"/>
    <dgm:cxn modelId="{63C1FFD1-A449-456B-A735-0256C02534EB}" type="presOf" srcId="{6ED0AAC0-6F3E-4920-B736-0163014FE32B}" destId="{9526A9D9-9D62-4FE2-AD55-4C44D20C83E1}" srcOrd="0" destOrd="0" presId="urn:microsoft.com/office/officeart/2018/2/layout/IconCircleList"/>
    <dgm:cxn modelId="{D9166EDF-E3D1-4132-8392-34D9EDC233E8}" type="presOf" srcId="{20FACEC0-92F3-4B28-B50C-66AE9C0BD330}" destId="{044D75BF-46A4-4F5A-9DF2-B9F03DD83A0E}" srcOrd="0" destOrd="0" presId="urn:microsoft.com/office/officeart/2018/2/layout/IconCircleList"/>
    <dgm:cxn modelId="{AB997EDF-A599-46A8-A191-75B4B550EB79}" type="presOf" srcId="{B5406FC5-A2DA-49D2-BF5A-56FC5A0085A4}" destId="{30E72339-FD95-47D1-A371-6FF8B2F75654}" srcOrd="0" destOrd="0" presId="urn:microsoft.com/office/officeart/2018/2/layout/IconCircleList"/>
    <dgm:cxn modelId="{61A62F8C-CEBC-41B0-889B-2D5C604F1100}" type="presParOf" srcId="{44D7D3BA-1B2D-45AC-BE7C-89A6172F989B}" destId="{E144AF9E-E8E7-41F5-BC5F-93A8343B2665}" srcOrd="0" destOrd="0" presId="urn:microsoft.com/office/officeart/2018/2/layout/IconCircleList"/>
    <dgm:cxn modelId="{7B21B6F6-9503-4CDA-AAC8-3C6B90F15FC6}" type="presParOf" srcId="{E144AF9E-E8E7-41F5-BC5F-93A8343B2665}" destId="{BBADC28B-F0F3-4B05-96CA-08094E29D6D4}" srcOrd="0" destOrd="0" presId="urn:microsoft.com/office/officeart/2018/2/layout/IconCircleList"/>
    <dgm:cxn modelId="{C8B6C4D1-5F45-41BE-87DE-D60E58D553E4}" type="presParOf" srcId="{BBADC28B-F0F3-4B05-96CA-08094E29D6D4}" destId="{3D8B6575-3B0C-421E-B589-FB00D6595BB4}" srcOrd="0" destOrd="0" presId="urn:microsoft.com/office/officeart/2018/2/layout/IconCircleList"/>
    <dgm:cxn modelId="{D3C7B131-6ABE-49ED-8D79-D264E3426657}" type="presParOf" srcId="{BBADC28B-F0F3-4B05-96CA-08094E29D6D4}" destId="{09F897A2-0EC9-49DD-A68E-4BB826100433}" srcOrd="1" destOrd="0" presId="urn:microsoft.com/office/officeart/2018/2/layout/IconCircleList"/>
    <dgm:cxn modelId="{B34FF02B-6A6D-48DC-A6A7-226F32332C2B}" type="presParOf" srcId="{BBADC28B-F0F3-4B05-96CA-08094E29D6D4}" destId="{8A2D9A43-5706-400C-9F57-ADB4D755B752}" srcOrd="2" destOrd="0" presId="urn:microsoft.com/office/officeart/2018/2/layout/IconCircleList"/>
    <dgm:cxn modelId="{E2027249-3910-4A79-85D0-865144F15817}" type="presParOf" srcId="{BBADC28B-F0F3-4B05-96CA-08094E29D6D4}" destId="{4DB1FF69-DFAF-4FD1-ACD3-A83CF781E704}" srcOrd="3" destOrd="0" presId="urn:microsoft.com/office/officeart/2018/2/layout/IconCircleList"/>
    <dgm:cxn modelId="{88E00EF5-B724-47B3-A3A6-34F55D6FF223}" type="presParOf" srcId="{E144AF9E-E8E7-41F5-BC5F-93A8343B2665}" destId="{8A077310-585F-42AE-898D-D15CFED1500C}" srcOrd="1" destOrd="0" presId="urn:microsoft.com/office/officeart/2018/2/layout/IconCircleList"/>
    <dgm:cxn modelId="{3844AD58-6DC7-41CC-9970-3A0FFFCEDAB1}" type="presParOf" srcId="{E144AF9E-E8E7-41F5-BC5F-93A8343B2665}" destId="{B6B27139-6460-42B5-9189-F3E9F69B5A86}" srcOrd="2" destOrd="0" presId="urn:microsoft.com/office/officeart/2018/2/layout/IconCircleList"/>
    <dgm:cxn modelId="{A116D839-B4E1-4FC1-93D2-580B9B89EDFF}" type="presParOf" srcId="{B6B27139-6460-42B5-9189-F3E9F69B5A86}" destId="{DFBCF40C-F3DD-479D-8C99-9BE164D912BD}" srcOrd="0" destOrd="0" presId="urn:microsoft.com/office/officeart/2018/2/layout/IconCircleList"/>
    <dgm:cxn modelId="{C367A7CA-BA67-4B7E-B277-4AF227D1C11E}" type="presParOf" srcId="{B6B27139-6460-42B5-9189-F3E9F69B5A86}" destId="{51906266-0295-41CE-BF25-7CD12336ABC9}" srcOrd="1" destOrd="0" presId="urn:microsoft.com/office/officeart/2018/2/layout/IconCircleList"/>
    <dgm:cxn modelId="{CBD14871-FA83-4B54-8379-D5D42D1720DC}" type="presParOf" srcId="{B6B27139-6460-42B5-9189-F3E9F69B5A86}" destId="{1755125D-D2FF-40F3-ABB3-C801D88C471B}" srcOrd="2" destOrd="0" presId="urn:microsoft.com/office/officeart/2018/2/layout/IconCircleList"/>
    <dgm:cxn modelId="{6B6C715B-EB04-48D3-843E-D4434B996AEF}" type="presParOf" srcId="{B6B27139-6460-42B5-9189-F3E9F69B5A86}" destId="{044D75BF-46A4-4F5A-9DF2-B9F03DD83A0E}" srcOrd="3" destOrd="0" presId="urn:microsoft.com/office/officeart/2018/2/layout/IconCircleList"/>
    <dgm:cxn modelId="{8A6B1555-356F-4FF2-B5FC-3C92F92BA089}" type="presParOf" srcId="{E144AF9E-E8E7-41F5-BC5F-93A8343B2665}" destId="{8B6894BF-8623-42F7-A2DC-86BDDFDDDD93}" srcOrd="3" destOrd="0" presId="urn:microsoft.com/office/officeart/2018/2/layout/IconCircleList"/>
    <dgm:cxn modelId="{58D8C087-20E3-4C7B-BAF8-FC97DE8360A7}" type="presParOf" srcId="{E144AF9E-E8E7-41F5-BC5F-93A8343B2665}" destId="{74EE5153-49D5-4FEF-84AC-E1BED535B06A}" srcOrd="4" destOrd="0" presId="urn:microsoft.com/office/officeart/2018/2/layout/IconCircleList"/>
    <dgm:cxn modelId="{BE4E1CD6-4B4D-422D-BAB7-4AAAE3BAC165}" type="presParOf" srcId="{74EE5153-49D5-4FEF-84AC-E1BED535B06A}" destId="{B52D4ED6-2E7D-4EA7-8019-E525DAC8F2CB}" srcOrd="0" destOrd="0" presId="urn:microsoft.com/office/officeart/2018/2/layout/IconCircleList"/>
    <dgm:cxn modelId="{1996F526-CF76-41C3-B881-9DE3C0E27F8B}" type="presParOf" srcId="{74EE5153-49D5-4FEF-84AC-E1BED535B06A}" destId="{8D6A1F80-B932-4077-B335-7B5725E9EB3D}" srcOrd="1" destOrd="0" presId="urn:microsoft.com/office/officeart/2018/2/layout/IconCircleList"/>
    <dgm:cxn modelId="{3A668727-CA93-4B69-820D-943C803608F0}" type="presParOf" srcId="{74EE5153-49D5-4FEF-84AC-E1BED535B06A}" destId="{399DD2C5-90B6-44D8-B14B-96D80270991A}" srcOrd="2" destOrd="0" presId="urn:microsoft.com/office/officeart/2018/2/layout/IconCircleList"/>
    <dgm:cxn modelId="{82BBA44C-5B67-4991-B2AB-B203619B1E42}" type="presParOf" srcId="{74EE5153-49D5-4FEF-84AC-E1BED535B06A}" destId="{30E72339-FD95-47D1-A371-6FF8B2F75654}" srcOrd="3" destOrd="0" presId="urn:microsoft.com/office/officeart/2018/2/layout/IconCircleList"/>
    <dgm:cxn modelId="{4CB9E388-D776-4FB4-ABCB-BBE9995F4172}" type="presParOf" srcId="{E144AF9E-E8E7-41F5-BC5F-93A8343B2665}" destId="{E39AD6F9-1535-4F43-BCF1-EFB2A2E607C4}" srcOrd="5" destOrd="0" presId="urn:microsoft.com/office/officeart/2018/2/layout/IconCircleList"/>
    <dgm:cxn modelId="{67E73CE9-9E90-4708-B273-F969B6EB594D}" type="presParOf" srcId="{E144AF9E-E8E7-41F5-BC5F-93A8343B2665}" destId="{05A2A69B-BAC3-4879-AE7D-F072E8117377}" srcOrd="6" destOrd="0" presId="urn:microsoft.com/office/officeart/2018/2/layout/IconCircleList"/>
    <dgm:cxn modelId="{47DAFA66-E526-4F1A-9D0D-FABE5CC0D63D}" type="presParOf" srcId="{05A2A69B-BAC3-4879-AE7D-F072E8117377}" destId="{49105783-ED48-4046-A455-804D9829E34D}" srcOrd="0" destOrd="0" presId="urn:microsoft.com/office/officeart/2018/2/layout/IconCircleList"/>
    <dgm:cxn modelId="{AC249D9D-9FF8-402D-9F40-5AE8064BC895}" type="presParOf" srcId="{05A2A69B-BAC3-4879-AE7D-F072E8117377}" destId="{0349174F-E033-428F-8003-4EE34B409DE3}" srcOrd="1" destOrd="0" presId="urn:microsoft.com/office/officeart/2018/2/layout/IconCircleList"/>
    <dgm:cxn modelId="{A4C3491E-1907-4EE1-B594-229D48CA14D7}" type="presParOf" srcId="{05A2A69B-BAC3-4879-AE7D-F072E8117377}" destId="{88832953-88B7-47FF-966F-F9B21F89CC94}" srcOrd="2" destOrd="0" presId="urn:microsoft.com/office/officeart/2018/2/layout/IconCircleList"/>
    <dgm:cxn modelId="{8923E732-CF9D-461A-B0B2-9EE59C7E876B}" type="presParOf" srcId="{05A2A69B-BAC3-4879-AE7D-F072E8117377}" destId="{B0AA1ED0-A2FC-445E-B660-3D1D58B21E48}" srcOrd="3" destOrd="0" presId="urn:microsoft.com/office/officeart/2018/2/layout/IconCircleList"/>
    <dgm:cxn modelId="{2D3D5402-EB64-455D-A88C-8F576ED8812E}" type="presParOf" srcId="{E144AF9E-E8E7-41F5-BC5F-93A8343B2665}" destId="{D8399A42-1082-4181-8931-D35344CDC586}" srcOrd="7" destOrd="0" presId="urn:microsoft.com/office/officeart/2018/2/layout/IconCircleList"/>
    <dgm:cxn modelId="{AE10C008-017A-41EC-BC7C-EC24384F7CFB}" type="presParOf" srcId="{E144AF9E-E8E7-41F5-BC5F-93A8343B2665}" destId="{E3AFB620-E05E-47EC-84BC-BA5148AB2C36}" srcOrd="8" destOrd="0" presId="urn:microsoft.com/office/officeart/2018/2/layout/IconCircleList"/>
    <dgm:cxn modelId="{49EFA433-F934-4BE2-B16B-E510CEF9652E}" type="presParOf" srcId="{E3AFB620-E05E-47EC-84BC-BA5148AB2C36}" destId="{C8609C31-BBC6-4C4B-AF4E-DBD967A79F1C}" srcOrd="0" destOrd="0" presId="urn:microsoft.com/office/officeart/2018/2/layout/IconCircleList"/>
    <dgm:cxn modelId="{8FBD40C4-A68F-41BA-A743-C90ED1E99E47}" type="presParOf" srcId="{E3AFB620-E05E-47EC-84BC-BA5148AB2C36}" destId="{B12BDA99-8ED0-4E70-85CC-35A0272EC29D}" srcOrd="1" destOrd="0" presId="urn:microsoft.com/office/officeart/2018/2/layout/IconCircleList"/>
    <dgm:cxn modelId="{0F873D12-5039-4A13-980B-BDAE56444675}" type="presParOf" srcId="{E3AFB620-E05E-47EC-84BC-BA5148AB2C36}" destId="{CB522853-E9D4-4B14-840B-A719F3D88655}" srcOrd="2" destOrd="0" presId="urn:microsoft.com/office/officeart/2018/2/layout/IconCircleList"/>
    <dgm:cxn modelId="{A8622E53-D9CC-4AF3-8621-6788D35BA860}" type="presParOf" srcId="{E3AFB620-E05E-47EC-84BC-BA5148AB2C36}" destId="{9D70EAC5-39AF-4E68-A40D-F7C6DE897352}" srcOrd="3" destOrd="0" presId="urn:microsoft.com/office/officeart/2018/2/layout/IconCircleList"/>
    <dgm:cxn modelId="{7D54435C-E943-4D90-A12B-0552CCB4B32D}" type="presParOf" srcId="{E144AF9E-E8E7-41F5-BC5F-93A8343B2665}" destId="{0FBF646F-5319-48B3-946B-A219B63A7E3A}" srcOrd="9" destOrd="0" presId="urn:microsoft.com/office/officeart/2018/2/layout/IconCircleList"/>
    <dgm:cxn modelId="{63A735BE-5DFC-4C26-80CA-CD1705D6FFB9}" type="presParOf" srcId="{E144AF9E-E8E7-41F5-BC5F-93A8343B2665}" destId="{26FF5B99-963B-4EF8-90AF-40DE361C87DB}" srcOrd="10" destOrd="0" presId="urn:microsoft.com/office/officeart/2018/2/layout/IconCircleList"/>
    <dgm:cxn modelId="{9523EDC4-E78D-4C5F-9648-39B36154C3D0}" type="presParOf" srcId="{26FF5B99-963B-4EF8-90AF-40DE361C87DB}" destId="{1C02AF59-0491-4440-9A71-79CD2B92C500}" srcOrd="0" destOrd="0" presId="urn:microsoft.com/office/officeart/2018/2/layout/IconCircleList"/>
    <dgm:cxn modelId="{E00927D3-6DBA-4647-BB96-7FF76586B18A}" type="presParOf" srcId="{26FF5B99-963B-4EF8-90AF-40DE361C87DB}" destId="{F46AD589-E045-415F-838C-54A70A7639E4}" srcOrd="1" destOrd="0" presId="urn:microsoft.com/office/officeart/2018/2/layout/IconCircleList"/>
    <dgm:cxn modelId="{F08F074E-24D7-4E94-9E79-1F7604B5A5A0}" type="presParOf" srcId="{26FF5B99-963B-4EF8-90AF-40DE361C87DB}" destId="{66B1FEE4-E0FD-4F7E-95BE-37A15F223CD9}" srcOrd="2" destOrd="0" presId="urn:microsoft.com/office/officeart/2018/2/layout/IconCircleList"/>
    <dgm:cxn modelId="{D0CE7A2C-41B2-496C-9E51-D782AA4AC40A}" type="presParOf" srcId="{26FF5B99-963B-4EF8-90AF-40DE361C87DB}" destId="{9526A9D9-9D62-4FE2-AD55-4C44D20C83E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B2CF63-C158-496B-A3CC-17C4DA87872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BEF65AA-0DAB-4118-B92D-82322CFBC71E}">
      <dgm:prSet/>
      <dgm:spPr/>
      <dgm:t>
        <a:bodyPr/>
        <a:lstStyle/>
        <a:p>
          <a:r>
            <a:rPr lang="en-CA" dirty="0"/>
            <a:t>Save RA and </a:t>
          </a:r>
          <a:r>
            <a:rPr lang="en-CA" dirty="0" err="1"/>
            <a:t>Decl</a:t>
          </a:r>
          <a:r>
            <a:rPr lang="en-CA" dirty="0"/>
            <a:t> coordinates with notes and categorization</a:t>
          </a:r>
          <a:endParaRPr lang="en-US" dirty="0"/>
        </a:p>
      </dgm:t>
    </dgm:pt>
    <dgm:pt modelId="{F7074A50-4C1E-47B2-ABB7-BB9F45488690}" type="parTrans" cxnId="{2E74BF1B-F5D1-4D37-910C-CA9CDB8DEB90}">
      <dgm:prSet/>
      <dgm:spPr/>
      <dgm:t>
        <a:bodyPr/>
        <a:lstStyle/>
        <a:p>
          <a:endParaRPr lang="en-US"/>
        </a:p>
      </dgm:t>
    </dgm:pt>
    <dgm:pt modelId="{5BACB477-B1B9-4F75-B4C4-F12660CAAA3F}" type="sibTrans" cxnId="{2E74BF1B-F5D1-4D37-910C-CA9CDB8DEB90}">
      <dgm:prSet/>
      <dgm:spPr/>
      <dgm:t>
        <a:bodyPr/>
        <a:lstStyle/>
        <a:p>
          <a:endParaRPr lang="en-US"/>
        </a:p>
      </dgm:t>
    </dgm:pt>
    <dgm:pt modelId="{01D626E1-A316-4130-B530-C4F237CC4200}">
      <dgm:prSet/>
      <dgm:spPr/>
      <dgm:t>
        <a:bodyPr/>
        <a:lstStyle/>
        <a:p>
          <a:r>
            <a:rPr lang="en-CA"/>
            <a:t>Load progress -&gt; finding patterns found by the ai</a:t>
          </a:r>
          <a:endParaRPr lang="en-US"/>
        </a:p>
      </dgm:t>
    </dgm:pt>
    <dgm:pt modelId="{B0733C4C-5D69-4233-9A9C-8DC816DC650A}" type="parTrans" cxnId="{DC746422-10AD-4902-9082-4CEECB039BE5}">
      <dgm:prSet/>
      <dgm:spPr/>
      <dgm:t>
        <a:bodyPr/>
        <a:lstStyle/>
        <a:p>
          <a:endParaRPr lang="en-US"/>
        </a:p>
      </dgm:t>
    </dgm:pt>
    <dgm:pt modelId="{256E1075-808A-4878-A416-520742BFF5DF}" type="sibTrans" cxnId="{DC746422-10AD-4902-9082-4CEECB039BE5}">
      <dgm:prSet/>
      <dgm:spPr/>
      <dgm:t>
        <a:bodyPr/>
        <a:lstStyle/>
        <a:p>
          <a:endParaRPr lang="en-US"/>
        </a:p>
      </dgm:t>
    </dgm:pt>
    <dgm:pt modelId="{44ED92E0-F25E-4D03-A506-EDAE8BC9708F}">
      <dgm:prSet/>
      <dgm:spPr/>
      <dgm:t>
        <a:bodyPr/>
        <a:lstStyle/>
        <a:p>
          <a:r>
            <a:rPr lang="en-CA"/>
            <a:t>Free to use for both researchers and users.</a:t>
          </a:r>
          <a:endParaRPr lang="en-US"/>
        </a:p>
      </dgm:t>
    </dgm:pt>
    <dgm:pt modelId="{B4579C59-69EE-4576-93E0-1F165FA0F9B8}" type="parTrans" cxnId="{6587912C-8083-44ED-BEF8-04DC098CD657}">
      <dgm:prSet/>
      <dgm:spPr/>
      <dgm:t>
        <a:bodyPr/>
        <a:lstStyle/>
        <a:p>
          <a:endParaRPr lang="en-US"/>
        </a:p>
      </dgm:t>
    </dgm:pt>
    <dgm:pt modelId="{AA619EA6-B11B-4DB0-80A4-85ADABEDD5F9}" type="sibTrans" cxnId="{6587912C-8083-44ED-BEF8-04DC098CD657}">
      <dgm:prSet/>
      <dgm:spPr/>
      <dgm:t>
        <a:bodyPr/>
        <a:lstStyle/>
        <a:p>
          <a:endParaRPr lang="en-US"/>
        </a:p>
      </dgm:t>
    </dgm:pt>
    <dgm:pt modelId="{F6E02F7F-95B2-488C-BC9C-D9AF5D410D14}">
      <dgm:prSet/>
      <dgm:spPr/>
      <dgm:t>
        <a:bodyPr/>
        <a:lstStyle/>
        <a:p>
          <a:r>
            <a:rPr lang="en-CA" dirty="0"/>
            <a:t>The solution is expandable to multiple fields and has the potential to grow.</a:t>
          </a:r>
          <a:endParaRPr lang="en-US" dirty="0"/>
        </a:p>
      </dgm:t>
    </dgm:pt>
    <dgm:pt modelId="{DCC4EC06-3822-45D2-8194-DBC113191BAD}" type="parTrans" cxnId="{F53F1706-67E5-4814-87A4-0071FFEFF15F}">
      <dgm:prSet/>
      <dgm:spPr/>
      <dgm:t>
        <a:bodyPr/>
        <a:lstStyle/>
        <a:p>
          <a:endParaRPr lang="en-US"/>
        </a:p>
      </dgm:t>
    </dgm:pt>
    <dgm:pt modelId="{4DF16E66-A0FE-4C74-9108-FCE1E5F36D7A}" type="sibTrans" cxnId="{F53F1706-67E5-4814-87A4-0071FFEFF15F}">
      <dgm:prSet/>
      <dgm:spPr/>
      <dgm:t>
        <a:bodyPr/>
        <a:lstStyle/>
        <a:p>
          <a:endParaRPr lang="en-US"/>
        </a:p>
      </dgm:t>
    </dgm:pt>
    <dgm:pt modelId="{9E220DFC-5601-429B-A9A9-A088FEECD7D7}" type="pres">
      <dgm:prSet presAssocID="{B1B2CF63-C158-496B-A3CC-17C4DA87872B}" presName="root" presStyleCnt="0">
        <dgm:presLayoutVars>
          <dgm:dir/>
          <dgm:resizeHandles val="exact"/>
        </dgm:presLayoutVars>
      </dgm:prSet>
      <dgm:spPr/>
    </dgm:pt>
    <dgm:pt modelId="{D6605E57-5CA8-4220-A4EB-09C39326FAAE}" type="pres">
      <dgm:prSet presAssocID="{B1B2CF63-C158-496B-A3CC-17C4DA87872B}" presName="container" presStyleCnt="0">
        <dgm:presLayoutVars>
          <dgm:dir/>
          <dgm:resizeHandles val="exact"/>
        </dgm:presLayoutVars>
      </dgm:prSet>
      <dgm:spPr/>
    </dgm:pt>
    <dgm:pt modelId="{B203D628-A0FE-4103-8577-D6E98A96D445}" type="pres">
      <dgm:prSet presAssocID="{4BEF65AA-0DAB-4118-B92D-82322CFBC71E}" presName="compNode" presStyleCnt="0"/>
      <dgm:spPr/>
    </dgm:pt>
    <dgm:pt modelId="{F020C079-D8CE-4457-BE1E-FE8BDE968149}" type="pres">
      <dgm:prSet presAssocID="{4BEF65AA-0DAB-4118-B92D-82322CFBC71E}" presName="iconBgRect" presStyleLbl="bgShp" presStyleIdx="0" presStyleCnt="4"/>
      <dgm:spPr/>
    </dgm:pt>
    <dgm:pt modelId="{BA396D54-E5B1-48B3-8CFA-6CB91626A391}" type="pres">
      <dgm:prSet presAssocID="{4BEF65AA-0DAB-4118-B92D-82322CFBC7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D5E6B4B-A48D-41E1-9036-CAE214B05D94}" type="pres">
      <dgm:prSet presAssocID="{4BEF65AA-0DAB-4118-B92D-82322CFBC71E}" presName="spaceRect" presStyleCnt="0"/>
      <dgm:spPr/>
    </dgm:pt>
    <dgm:pt modelId="{12662AC9-B855-4A0E-A82E-9BA9D43A3EC4}" type="pres">
      <dgm:prSet presAssocID="{4BEF65AA-0DAB-4118-B92D-82322CFBC71E}" presName="textRect" presStyleLbl="revTx" presStyleIdx="0" presStyleCnt="4">
        <dgm:presLayoutVars>
          <dgm:chMax val="1"/>
          <dgm:chPref val="1"/>
        </dgm:presLayoutVars>
      </dgm:prSet>
      <dgm:spPr/>
    </dgm:pt>
    <dgm:pt modelId="{95D94838-AFC9-4957-ACB8-31EF765D3AAC}" type="pres">
      <dgm:prSet presAssocID="{5BACB477-B1B9-4F75-B4C4-F12660CAAA3F}" presName="sibTrans" presStyleLbl="sibTrans2D1" presStyleIdx="0" presStyleCnt="0"/>
      <dgm:spPr/>
    </dgm:pt>
    <dgm:pt modelId="{35664848-5150-427F-8AF2-F9FA0DACC4AF}" type="pres">
      <dgm:prSet presAssocID="{01D626E1-A316-4130-B530-C4F237CC4200}" presName="compNode" presStyleCnt="0"/>
      <dgm:spPr/>
    </dgm:pt>
    <dgm:pt modelId="{82D8730D-988C-4914-BA66-1F5E40E10C22}" type="pres">
      <dgm:prSet presAssocID="{01D626E1-A316-4130-B530-C4F237CC4200}" presName="iconBgRect" presStyleLbl="bgShp" presStyleIdx="1" presStyleCnt="4"/>
      <dgm:spPr/>
    </dgm:pt>
    <dgm:pt modelId="{CB7B8866-701D-4507-8EC9-A5119ADC4DCF}" type="pres">
      <dgm:prSet presAssocID="{01D626E1-A316-4130-B530-C4F237CC42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4A694FD3-80FB-4069-B548-F51E3CB95927}" type="pres">
      <dgm:prSet presAssocID="{01D626E1-A316-4130-B530-C4F237CC4200}" presName="spaceRect" presStyleCnt="0"/>
      <dgm:spPr/>
    </dgm:pt>
    <dgm:pt modelId="{DDC777F9-370B-4A67-BA3F-A9260647ABC8}" type="pres">
      <dgm:prSet presAssocID="{01D626E1-A316-4130-B530-C4F237CC4200}" presName="textRect" presStyleLbl="revTx" presStyleIdx="1" presStyleCnt="4">
        <dgm:presLayoutVars>
          <dgm:chMax val="1"/>
          <dgm:chPref val="1"/>
        </dgm:presLayoutVars>
      </dgm:prSet>
      <dgm:spPr/>
    </dgm:pt>
    <dgm:pt modelId="{C199CB15-ABBD-4B09-AD7D-85B833D8FF73}" type="pres">
      <dgm:prSet presAssocID="{256E1075-808A-4878-A416-520742BFF5DF}" presName="sibTrans" presStyleLbl="sibTrans2D1" presStyleIdx="0" presStyleCnt="0"/>
      <dgm:spPr/>
    </dgm:pt>
    <dgm:pt modelId="{F6B23C94-C3E5-40D0-A6F9-11A781B757B2}" type="pres">
      <dgm:prSet presAssocID="{44ED92E0-F25E-4D03-A506-EDAE8BC9708F}" presName="compNode" presStyleCnt="0"/>
      <dgm:spPr/>
    </dgm:pt>
    <dgm:pt modelId="{455E61B0-A0B5-4044-B7A5-A85272BF3C27}" type="pres">
      <dgm:prSet presAssocID="{44ED92E0-F25E-4D03-A506-EDAE8BC9708F}" presName="iconBgRect" presStyleLbl="bgShp" presStyleIdx="2" presStyleCnt="4"/>
      <dgm:spPr/>
    </dgm:pt>
    <dgm:pt modelId="{46330062-7B48-4685-82D5-A64BB6700491}" type="pres">
      <dgm:prSet presAssocID="{44ED92E0-F25E-4D03-A506-EDAE8BC9708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70062B9-65FB-48F4-A0B2-ACC7C8B7944E}" type="pres">
      <dgm:prSet presAssocID="{44ED92E0-F25E-4D03-A506-EDAE8BC9708F}" presName="spaceRect" presStyleCnt="0"/>
      <dgm:spPr/>
    </dgm:pt>
    <dgm:pt modelId="{8385391A-6E8F-4D1E-8A44-33726DD80952}" type="pres">
      <dgm:prSet presAssocID="{44ED92E0-F25E-4D03-A506-EDAE8BC9708F}" presName="textRect" presStyleLbl="revTx" presStyleIdx="2" presStyleCnt="4">
        <dgm:presLayoutVars>
          <dgm:chMax val="1"/>
          <dgm:chPref val="1"/>
        </dgm:presLayoutVars>
      </dgm:prSet>
      <dgm:spPr/>
    </dgm:pt>
    <dgm:pt modelId="{48BE455E-CE15-4D12-B2BB-64C0DA93C48F}" type="pres">
      <dgm:prSet presAssocID="{AA619EA6-B11B-4DB0-80A4-85ADABEDD5F9}" presName="sibTrans" presStyleLbl="sibTrans2D1" presStyleIdx="0" presStyleCnt="0"/>
      <dgm:spPr/>
    </dgm:pt>
    <dgm:pt modelId="{CCD56D30-2DCD-4EEE-872C-06E3A7F69CFA}" type="pres">
      <dgm:prSet presAssocID="{F6E02F7F-95B2-488C-BC9C-D9AF5D410D14}" presName="compNode" presStyleCnt="0"/>
      <dgm:spPr/>
    </dgm:pt>
    <dgm:pt modelId="{B0655E19-8E15-4799-B788-66D5517574DE}" type="pres">
      <dgm:prSet presAssocID="{F6E02F7F-95B2-488C-BC9C-D9AF5D410D14}" presName="iconBgRect" presStyleLbl="bgShp" presStyleIdx="3" presStyleCnt="4"/>
      <dgm:spPr/>
    </dgm:pt>
    <dgm:pt modelId="{E7BD833B-993C-4D51-8E45-D1BAB498BA45}" type="pres">
      <dgm:prSet presAssocID="{F6E02F7F-95B2-488C-BC9C-D9AF5D410D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6300DFD9-5C3D-4A6C-8846-693FA96A2391}" type="pres">
      <dgm:prSet presAssocID="{F6E02F7F-95B2-488C-BC9C-D9AF5D410D14}" presName="spaceRect" presStyleCnt="0"/>
      <dgm:spPr/>
    </dgm:pt>
    <dgm:pt modelId="{93EE64BD-E02E-48F9-910E-3314D1A9AC8D}" type="pres">
      <dgm:prSet presAssocID="{F6E02F7F-95B2-488C-BC9C-D9AF5D410D1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1BDD500-F4AB-4B32-A16C-89390032A06D}" type="presOf" srcId="{5BACB477-B1B9-4F75-B4C4-F12660CAAA3F}" destId="{95D94838-AFC9-4957-ACB8-31EF765D3AAC}" srcOrd="0" destOrd="0" presId="urn:microsoft.com/office/officeart/2018/2/layout/IconCircleList"/>
    <dgm:cxn modelId="{F53F1706-67E5-4814-87A4-0071FFEFF15F}" srcId="{B1B2CF63-C158-496B-A3CC-17C4DA87872B}" destId="{F6E02F7F-95B2-488C-BC9C-D9AF5D410D14}" srcOrd="3" destOrd="0" parTransId="{DCC4EC06-3822-45D2-8194-DBC113191BAD}" sibTransId="{4DF16E66-A0FE-4C74-9108-FCE1E5F36D7A}"/>
    <dgm:cxn modelId="{2E74BF1B-F5D1-4D37-910C-CA9CDB8DEB90}" srcId="{B1B2CF63-C158-496B-A3CC-17C4DA87872B}" destId="{4BEF65AA-0DAB-4118-B92D-82322CFBC71E}" srcOrd="0" destOrd="0" parTransId="{F7074A50-4C1E-47B2-ABB7-BB9F45488690}" sibTransId="{5BACB477-B1B9-4F75-B4C4-F12660CAAA3F}"/>
    <dgm:cxn modelId="{DC746422-10AD-4902-9082-4CEECB039BE5}" srcId="{B1B2CF63-C158-496B-A3CC-17C4DA87872B}" destId="{01D626E1-A316-4130-B530-C4F237CC4200}" srcOrd="1" destOrd="0" parTransId="{B0733C4C-5D69-4233-9A9C-8DC816DC650A}" sibTransId="{256E1075-808A-4878-A416-520742BFF5DF}"/>
    <dgm:cxn modelId="{6587912C-8083-44ED-BEF8-04DC098CD657}" srcId="{B1B2CF63-C158-496B-A3CC-17C4DA87872B}" destId="{44ED92E0-F25E-4D03-A506-EDAE8BC9708F}" srcOrd="2" destOrd="0" parTransId="{B4579C59-69EE-4576-93E0-1F165FA0F9B8}" sibTransId="{AA619EA6-B11B-4DB0-80A4-85ADABEDD5F9}"/>
    <dgm:cxn modelId="{33C6DB43-9434-423C-B1AB-60241CD818AE}" type="presOf" srcId="{AA619EA6-B11B-4DB0-80A4-85ADABEDD5F9}" destId="{48BE455E-CE15-4D12-B2BB-64C0DA93C48F}" srcOrd="0" destOrd="0" presId="urn:microsoft.com/office/officeart/2018/2/layout/IconCircleList"/>
    <dgm:cxn modelId="{057E2B68-051F-4F31-8E30-A1C30A0F2666}" type="presOf" srcId="{4BEF65AA-0DAB-4118-B92D-82322CFBC71E}" destId="{12662AC9-B855-4A0E-A82E-9BA9D43A3EC4}" srcOrd="0" destOrd="0" presId="urn:microsoft.com/office/officeart/2018/2/layout/IconCircleList"/>
    <dgm:cxn modelId="{067AB951-DFEB-4B54-959D-667976A14AE6}" type="presOf" srcId="{F6E02F7F-95B2-488C-BC9C-D9AF5D410D14}" destId="{93EE64BD-E02E-48F9-910E-3314D1A9AC8D}" srcOrd="0" destOrd="0" presId="urn:microsoft.com/office/officeart/2018/2/layout/IconCircleList"/>
    <dgm:cxn modelId="{47E09097-EF33-47C5-81B0-69C7221B5FC9}" type="presOf" srcId="{01D626E1-A316-4130-B530-C4F237CC4200}" destId="{DDC777F9-370B-4A67-BA3F-A9260647ABC8}" srcOrd="0" destOrd="0" presId="urn:microsoft.com/office/officeart/2018/2/layout/IconCircleList"/>
    <dgm:cxn modelId="{9A6FC0E6-F177-48C6-A937-809ADCB01A61}" type="presOf" srcId="{44ED92E0-F25E-4D03-A506-EDAE8BC9708F}" destId="{8385391A-6E8F-4D1E-8A44-33726DD80952}" srcOrd="0" destOrd="0" presId="urn:microsoft.com/office/officeart/2018/2/layout/IconCircleList"/>
    <dgm:cxn modelId="{8CCC6DE9-89E1-460C-B624-ABBF8AB4EEBC}" type="presOf" srcId="{256E1075-808A-4878-A416-520742BFF5DF}" destId="{C199CB15-ABBD-4B09-AD7D-85B833D8FF73}" srcOrd="0" destOrd="0" presId="urn:microsoft.com/office/officeart/2018/2/layout/IconCircleList"/>
    <dgm:cxn modelId="{C443CFFF-36E1-4B19-B935-8E02B60A1D1C}" type="presOf" srcId="{B1B2CF63-C158-496B-A3CC-17C4DA87872B}" destId="{9E220DFC-5601-429B-A9A9-A088FEECD7D7}" srcOrd="0" destOrd="0" presId="urn:microsoft.com/office/officeart/2018/2/layout/IconCircleList"/>
    <dgm:cxn modelId="{880BBC97-650B-4679-A052-F71E87562547}" type="presParOf" srcId="{9E220DFC-5601-429B-A9A9-A088FEECD7D7}" destId="{D6605E57-5CA8-4220-A4EB-09C39326FAAE}" srcOrd="0" destOrd="0" presId="urn:microsoft.com/office/officeart/2018/2/layout/IconCircleList"/>
    <dgm:cxn modelId="{6A520401-6A38-4F46-9CA9-A6FC89FA566A}" type="presParOf" srcId="{D6605E57-5CA8-4220-A4EB-09C39326FAAE}" destId="{B203D628-A0FE-4103-8577-D6E98A96D445}" srcOrd="0" destOrd="0" presId="urn:microsoft.com/office/officeart/2018/2/layout/IconCircleList"/>
    <dgm:cxn modelId="{9965E3DE-9BA1-4556-B8B4-B6445D3043E4}" type="presParOf" srcId="{B203D628-A0FE-4103-8577-D6E98A96D445}" destId="{F020C079-D8CE-4457-BE1E-FE8BDE968149}" srcOrd="0" destOrd="0" presId="urn:microsoft.com/office/officeart/2018/2/layout/IconCircleList"/>
    <dgm:cxn modelId="{A0AF6342-291F-4522-97FD-96A77622D997}" type="presParOf" srcId="{B203D628-A0FE-4103-8577-D6E98A96D445}" destId="{BA396D54-E5B1-48B3-8CFA-6CB91626A391}" srcOrd="1" destOrd="0" presId="urn:microsoft.com/office/officeart/2018/2/layout/IconCircleList"/>
    <dgm:cxn modelId="{B088D6E8-64EC-4593-9473-E854A014C7A2}" type="presParOf" srcId="{B203D628-A0FE-4103-8577-D6E98A96D445}" destId="{5D5E6B4B-A48D-41E1-9036-CAE214B05D94}" srcOrd="2" destOrd="0" presId="urn:microsoft.com/office/officeart/2018/2/layout/IconCircleList"/>
    <dgm:cxn modelId="{98ADC782-CA8C-41B9-BDAA-2FC4956024AD}" type="presParOf" srcId="{B203D628-A0FE-4103-8577-D6E98A96D445}" destId="{12662AC9-B855-4A0E-A82E-9BA9D43A3EC4}" srcOrd="3" destOrd="0" presId="urn:microsoft.com/office/officeart/2018/2/layout/IconCircleList"/>
    <dgm:cxn modelId="{351F6361-99DB-43C6-9CE0-232DED1B4917}" type="presParOf" srcId="{D6605E57-5CA8-4220-A4EB-09C39326FAAE}" destId="{95D94838-AFC9-4957-ACB8-31EF765D3AAC}" srcOrd="1" destOrd="0" presId="urn:microsoft.com/office/officeart/2018/2/layout/IconCircleList"/>
    <dgm:cxn modelId="{6E52A2FE-B329-4479-AF5A-52E975C4F439}" type="presParOf" srcId="{D6605E57-5CA8-4220-A4EB-09C39326FAAE}" destId="{35664848-5150-427F-8AF2-F9FA0DACC4AF}" srcOrd="2" destOrd="0" presId="urn:microsoft.com/office/officeart/2018/2/layout/IconCircleList"/>
    <dgm:cxn modelId="{FBC4A3D0-DB3C-404A-BC32-B73A805DC8B3}" type="presParOf" srcId="{35664848-5150-427F-8AF2-F9FA0DACC4AF}" destId="{82D8730D-988C-4914-BA66-1F5E40E10C22}" srcOrd="0" destOrd="0" presId="urn:microsoft.com/office/officeart/2018/2/layout/IconCircleList"/>
    <dgm:cxn modelId="{7653278A-1001-4F3C-B6F7-8921AD42C0AD}" type="presParOf" srcId="{35664848-5150-427F-8AF2-F9FA0DACC4AF}" destId="{CB7B8866-701D-4507-8EC9-A5119ADC4DCF}" srcOrd="1" destOrd="0" presId="urn:microsoft.com/office/officeart/2018/2/layout/IconCircleList"/>
    <dgm:cxn modelId="{20B9AA29-A50E-43E3-B268-1D8D88C834FF}" type="presParOf" srcId="{35664848-5150-427F-8AF2-F9FA0DACC4AF}" destId="{4A694FD3-80FB-4069-B548-F51E3CB95927}" srcOrd="2" destOrd="0" presId="urn:microsoft.com/office/officeart/2018/2/layout/IconCircleList"/>
    <dgm:cxn modelId="{4B17F05A-24B7-47E7-A245-4DC8443A0FC0}" type="presParOf" srcId="{35664848-5150-427F-8AF2-F9FA0DACC4AF}" destId="{DDC777F9-370B-4A67-BA3F-A9260647ABC8}" srcOrd="3" destOrd="0" presId="urn:microsoft.com/office/officeart/2018/2/layout/IconCircleList"/>
    <dgm:cxn modelId="{49E99D92-38B4-4326-B941-832F204FA6F9}" type="presParOf" srcId="{D6605E57-5CA8-4220-A4EB-09C39326FAAE}" destId="{C199CB15-ABBD-4B09-AD7D-85B833D8FF73}" srcOrd="3" destOrd="0" presId="urn:microsoft.com/office/officeart/2018/2/layout/IconCircleList"/>
    <dgm:cxn modelId="{94C55623-2128-4213-A74E-3CAD7E0A60D0}" type="presParOf" srcId="{D6605E57-5CA8-4220-A4EB-09C39326FAAE}" destId="{F6B23C94-C3E5-40D0-A6F9-11A781B757B2}" srcOrd="4" destOrd="0" presId="urn:microsoft.com/office/officeart/2018/2/layout/IconCircleList"/>
    <dgm:cxn modelId="{6392F9F0-3D59-45A9-A72F-AF15472B22A8}" type="presParOf" srcId="{F6B23C94-C3E5-40D0-A6F9-11A781B757B2}" destId="{455E61B0-A0B5-4044-B7A5-A85272BF3C27}" srcOrd="0" destOrd="0" presId="urn:microsoft.com/office/officeart/2018/2/layout/IconCircleList"/>
    <dgm:cxn modelId="{6864FFF9-DB94-4374-B94F-08ABDC43FE0D}" type="presParOf" srcId="{F6B23C94-C3E5-40D0-A6F9-11A781B757B2}" destId="{46330062-7B48-4685-82D5-A64BB6700491}" srcOrd="1" destOrd="0" presId="urn:microsoft.com/office/officeart/2018/2/layout/IconCircleList"/>
    <dgm:cxn modelId="{7D3A2164-EAA8-43F6-9D5A-4BF4BD861533}" type="presParOf" srcId="{F6B23C94-C3E5-40D0-A6F9-11A781B757B2}" destId="{C70062B9-65FB-48F4-A0B2-ACC7C8B7944E}" srcOrd="2" destOrd="0" presId="urn:microsoft.com/office/officeart/2018/2/layout/IconCircleList"/>
    <dgm:cxn modelId="{679F6FED-EA41-4BB4-8833-0C4DB1EEADB2}" type="presParOf" srcId="{F6B23C94-C3E5-40D0-A6F9-11A781B757B2}" destId="{8385391A-6E8F-4D1E-8A44-33726DD80952}" srcOrd="3" destOrd="0" presId="urn:microsoft.com/office/officeart/2018/2/layout/IconCircleList"/>
    <dgm:cxn modelId="{F9AE30EA-2312-40C7-9E1F-129C251565BA}" type="presParOf" srcId="{D6605E57-5CA8-4220-A4EB-09C39326FAAE}" destId="{48BE455E-CE15-4D12-B2BB-64C0DA93C48F}" srcOrd="5" destOrd="0" presId="urn:microsoft.com/office/officeart/2018/2/layout/IconCircleList"/>
    <dgm:cxn modelId="{E95E8541-176B-44CC-AD09-00F4025F0D63}" type="presParOf" srcId="{D6605E57-5CA8-4220-A4EB-09C39326FAAE}" destId="{CCD56D30-2DCD-4EEE-872C-06E3A7F69CFA}" srcOrd="6" destOrd="0" presId="urn:microsoft.com/office/officeart/2018/2/layout/IconCircleList"/>
    <dgm:cxn modelId="{0AF7DD3F-CC85-4760-B154-ABA4D3A38B9A}" type="presParOf" srcId="{CCD56D30-2DCD-4EEE-872C-06E3A7F69CFA}" destId="{B0655E19-8E15-4799-B788-66D5517574DE}" srcOrd="0" destOrd="0" presId="urn:microsoft.com/office/officeart/2018/2/layout/IconCircleList"/>
    <dgm:cxn modelId="{F018E324-100B-4D4F-A610-5DAD55CB47F9}" type="presParOf" srcId="{CCD56D30-2DCD-4EEE-872C-06E3A7F69CFA}" destId="{E7BD833B-993C-4D51-8E45-D1BAB498BA45}" srcOrd="1" destOrd="0" presId="urn:microsoft.com/office/officeart/2018/2/layout/IconCircleList"/>
    <dgm:cxn modelId="{C8130C64-4335-4AAE-AFA3-035B1FC96F1F}" type="presParOf" srcId="{CCD56D30-2DCD-4EEE-872C-06E3A7F69CFA}" destId="{6300DFD9-5C3D-4A6C-8846-693FA96A2391}" srcOrd="2" destOrd="0" presId="urn:microsoft.com/office/officeart/2018/2/layout/IconCircleList"/>
    <dgm:cxn modelId="{9B454F7F-8C54-4780-AB5C-8E516FFE2CFF}" type="presParOf" srcId="{CCD56D30-2DCD-4EEE-872C-06E3A7F69CFA}" destId="{93EE64BD-E02E-48F9-910E-3314D1A9AC8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8C919-AFF2-45F4-81EA-DF6013D5E607}">
      <dsp:nvSpPr>
        <dsp:cNvPr id="0" name=""/>
        <dsp:cNvSpPr/>
      </dsp:nvSpPr>
      <dsp:spPr>
        <a:xfrm>
          <a:off x="56292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556324-237C-4E80-BD90-EB83FC5C37B0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8174B-530E-4FC6-B6E4-DF71DAEE80B1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kern="1200"/>
            <a:t>Problem:</a:t>
          </a:r>
          <a:endParaRPr lang="en-US" sz="1200" kern="1200"/>
        </a:p>
      </dsp:txBody>
      <dsp:txXfrm>
        <a:off x="100682" y="2684598"/>
        <a:ext cx="2370489" cy="720000"/>
      </dsp:txXfrm>
    </dsp:sp>
    <dsp:sp modelId="{B7EBFAE0-B869-4549-9210-989DC0F1DDB4}">
      <dsp:nvSpPr>
        <dsp:cNvPr id="0" name=""/>
        <dsp:cNvSpPr/>
      </dsp:nvSpPr>
      <dsp:spPr>
        <a:xfrm>
          <a:off x="334825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3695F2-0488-4341-94D9-FA5577054826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BDDFF-388F-4F7C-873A-46CC168D6B11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NASA researchers have massive FITS images too large for average computers</a:t>
          </a:r>
        </a:p>
      </dsp:txBody>
      <dsp:txXfrm>
        <a:off x="2886007" y="2684598"/>
        <a:ext cx="2370489" cy="720000"/>
      </dsp:txXfrm>
    </dsp:sp>
    <dsp:sp modelId="{1AAC1000-8FA6-428C-A98B-8B0CE8C7BF19}">
      <dsp:nvSpPr>
        <dsp:cNvPr id="0" name=""/>
        <dsp:cNvSpPr/>
      </dsp:nvSpPr>
      <dsp:spPr>
        <a:xfrm>
          <a:off x="613357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2EC9B-F01B-4D26-AD96-B9BFDBBF07DD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C6282-3F77-4CA7-9ECB-2ED8FD2A84A3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AI can help with categorization but human verification is always an added value</a:t>
          </a:r>
        </a:p>
      </dsp:txBody>
      <dsp:txXfrm>
        <a:off x="5671332" y="2684598"/>
        <a:ext cx="2370489" cy="720000"/>
      </dsp:txXfrm>
    </dsp:sp>
    <dsp:sp modelId="{E23F76AD-93B9-4374-B9B5-CC627B12B2F5}">
      <dsp:nvSpPr>
        <dsp:cNvPr id="0" name=""/>
        <dsp:cNvSpPr/>
      </dsp:nvSpPr>
      <dsp:spPr>
        <a:xfrm>
          <a:off x="891890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963B8-9374-4724-B433-A7238ECB913A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60F0D-C827-4FA4-B914-1F413A21AB84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Time-consuming process requiring specialized NASA hardware access</a:t>
          </a:r>
        </a:p>
      </dsp:txBody>
      <dsp:txXfrm>
        <a:off x="8456657" y="2684598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B6575-3B0C-421E-B589-FB00D6595BB4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897A2-0EC9-49DD-A68E-4BB826100433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1FF69-DFAF-4FD1-ACD3-A83CF781E704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Web app that breaks large images into smaller tiles</a:t>
          </a:r>
        </a:p>
      </dsp:txBody>
      <dsp:txXfrm>
        <a:off x="1312541" y="828340"/>
        <a:ext cx="2148945" cy="911674"/>
      </dsp:txXfrm>
    </dsp:sp>
    <dsp:sp modelId="{DFBCF40C-F3DD-479D-8C99-9BE164D912BD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06266-0295-41CE-BF25-7CD12336ABC9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D75BF-46A4-4F5A-9DF2-B9F03DD83A0E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Google Maps-style navigation (zoom, pan)</a:t>
          </a:r>
        </a:p>
      </dsp:txBody>
      <dsp:txXfrm>
        <a:off x="4942957" y="828340"/>
        <a:ext cx="2148945" cy="911674"/>
      </dsp:txXfrm>
    </dsp:sp>
    <dsp:sp modelId="{B52D4ED6-2E7D-4EA7-8019-E525DAC8F2CB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A1F80-B932-4077-B335-7B5725E9EB3D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72339-FD95-47D1-A371-6FF8B2F75654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"Find the object" game for public users</a:t>
          </a:r>
        </a:p>
      </dsp:txBody>
      <dsp:txXfrm>
        <a:off x="8573374" y="828340"/>
        <a:ext cx="2148945" cy="911674"/>
      </dsp:txXfrm>
    </dsp:sp>
    <dsp:sp modelId="{49105783-ED48-4046-A455-804D9829E34D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9174F-E033-428F-8003-4EE34B409DE3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A1ED0-A2FC-445E-B660-3D1D58B21E48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Human categorization compared to AI pattern findings</a:t>
          </a:r>
          <a:endParaRPr lang="en-US" sz="1700" kern="1200"/>
        </a:p>
      </dsp:txBody>
      <dsp:txXfrm>
        <a:off x="1312541" y="2452790"/>
        <a:ext cx="2148945" cy="911674"/>
      </dsp:txXfrm>
    </dsp:sp>
    <dsp:sp modelId="{C8609C31-BBC6-4C4B-AF4E-DBD967A79F1C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BDA99-8ED0-4E70-85CC-35A0272EC29D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0EAC5-39AF-4E68-A40D-F7C6DE897352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Collected human data for added analysis</a:t>
          </a:r>
          <a:endParaRPr lang="en-US" sz="1700" kern="1200"/>
        </a:p>
      </dsp:txBody>
      <dsp:txXfrm>
        <a:off x="4942957" y="2452790"/>
        <a:ext cx="2148945" cy="911674"/>
      </dsp:txXfrm>
    </dsp:sp>
    <dsp:sp modelId="{1C02AF59-0491-4440-9A71-79CD2B92C500}">
      <dsp:nvSpPr>
        <dsp:cNvPr id="0" name=""/>
        <dsp:cNvSpPr/>
      </dsp:nvSpPr>
      <dsp:spPr>
        <a:xfrm>
          <a:off x="7466341" y="245279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AD589-E045-415F-838C-54A70A7639E4}">
      <dsp:nvSpPr>
        <dsp:cNvPr id="0" name=""/>
        <dsp:cNvSpPr/>
      </dsp:nvSpPr>
      <dsp:spPr>
        <a:xfrm>
          <a:off x="7657792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6A9D9-9D62-4FE2-AD55-4C44D20C83E1}">
      <dsp:nvSpPr>
        <dsp:cNvPr id="0" name=""/>
        <dsp:cNvSpPr/>
      </dsp:nvSpPr>
      <dsp:spPr>
        <a:xfrm>
          <a:off x="8573374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BorderLine Science DNA</a:t>
          </a:r>
          <a:endParaRPr lang="en-US" sz="1700" kern="1200"/>
        </a:p>
      </dsp:txBody>
      <dsp:txXfrm>
        <a:off x="8573374" y="2452790"/>
        <a:ext cx="2148945" cy="911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0C079-D8CE-4457-BE1E-FE8BDE968149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96D54-E5B1-48B3-8CFA-6CB91626A391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62AC9-B855-4A0E-A82E-9BA9D43A3EC4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Save RA and </a:t>
          </a:r>
          <a:r>
            <a:rPr lang="en-CA" sz="2400" kern="1200" dirty="0" err="1"/>
            <a:t>Decl</a:t>
          </a:r>
          <a:r>
            <a:rPr lang="en-CA" sz="2400" kern="1200" dirty="0"/>
            <a:t> coordinates with notes and categorization</a:t>
          </a:r>
          <a:endParaRPr lang="en-US" sz="2400" kern="1200" dirty="0"/>
        </a:p>
      </dsp:txBody>
      <dsp:txXfrm>
        <a:off x="1948202" y="368029"/>
        <a:ext cx="3233964" cy="1371985"/>
      </dsp:txXfrm>
    </dsp:sp>
    <dsp:sp modelId="{82D8730D-988C-4914-BA66-1F5E40E10C22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B8866-701D-4507-8EC9-A5119ADC4DCF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777F9-370B-4A67-BA3F-A9260647ABC8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Load progress -&gt; finding patterns found by the ai</a:t>
          </a:r>
          <a:endParaRPr lang="en-US" sz="2400" kern="1200"/>
        </a:p>
      </dsp:txBody>
      <dsp:txXfrm>
        <a:off x="7411643" y="368029"/>
        <a:ext cx="3233964" cy="1371985"/>
      </dsp:txXfrm>
    </dsp:sp>
    <dsp:sp modelId="{455E61B0-A0B5-4044-B7A5-A85272BF3C27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330062-7B48-4685-82D5-A64BB6700491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5391A-6E8F-4D1E-8A44-33726DD80952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Free to use for both researchers and users.</a:t>
          </a:r>
          <a:endParaRPr lang="en-US" sz="2400" kern="1200"/>
        </a:p>
      </dsp:txBody>
      <dsp:txXfrm>
        <a:off x="1948202" y="2452790"/>
        <a:ext cx="3233964" cy="1371985"/>
      </dsp:txXfrm>
    </dsp:sp>
    <dsp:sp modelId="{B0655E19-8E15-4799-B788-66D5517574DE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D833B-993C-4D51-8E45-D1BAB498BA45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E64BD-E02E-48F9-910E-3314D1A9AC8D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The solution is expandable to multiple fields and has the potential to grow.</a:t>
          </a:r>
          <a:endParaRPr lang="en-US" sz="2400" kern="1200" dirty="0"/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7A1C-7559-0669-7A40-A756F9FF3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8DE4BB-84B3-ED22-D6F4-44766C977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42F69-5BA9-6A18-4E11-261001A3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9A091-AA58-D8C1-438F-132EE620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52101-99F9-8CBD-0306-8D861F41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0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D71E-ECA3-CCDA-F1F3-373A818D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DBCED-4D3B-CE40-B2CF-227B309BD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D1C04-DFFE-A0C4-6894-326AD7A1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EDD16-3D29-594F-6B7E-A011FC26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8A04-2DCD-639C-9F50-2D8DC7D3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3815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BFBAB-1741-5877-F1E1-D88773B92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C20B4-6A23-1BE6-CEFA-95DF1E299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3C756-62E4-3680-001C-62B52A95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6C612-DE05-3FD5-6E77-FA499432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44C8-09A9-558D-8143-2DE65C95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5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B2ED-3FA2-5F72-8928-0455C8EB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6027F-8E06-CB4E-6AF5-989F89AAB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E7659-E484-E04B-F7B6-F5BD58192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84679-5779-5C7D-05E7-B9D6375B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A1617-15E9-6350-C422-C730E22E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737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8BCB-C910-FD24-3C27-A330958A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F188B-FCA1-3A1B-FBA1-6E148261A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138C4-6ACF-C95C-09F8-5160CF22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04B2A-564C-56D4-1FDE-64ED4256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1E9CE-581A-ED85-6F4C-10BAE9BE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36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2B3E-9027-8E10-4640-24197481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801A6-AAAE-25A9-358F-02150A090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EC548-9872-F001-4BE3-F5CB60F0E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1163B-9913-6BEC-0DF9-5D986337A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5150E-DFAF-B684-86DE-6CBF0DD2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67273-3D8C-C074-ED21-4AE593D0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33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0B0F-BADC-F3DD-602E-3C9362F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5E550-A0DF-829C-98C4-FD7F96379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69257-5F38-CF53-18F6-107496540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A8021-D574-680D-3D29-0D989190C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B7F89-4CCA-3EBB-145B-2E71A7CDE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6B2546-9E2F-4656-F872-14704625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BB28B2-3791-07F0-C463-19DF80396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E8B29-D9EA-39AE-44E0-49747CAD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738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C38A-4842-FC20-CEC0-A51B210A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D5CE3-8DCC-9DDD-A3C0-58A16A92E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59167-20C9-BCF3-D020-8BF7EC1C8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97764-8210-0032-8701-98EDB5B3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93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842D4D-48E4-75F7-047F-B0828E5F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5D472-5086-8E4F-65CE-BDD103AF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70418-59F0-75F6-D995-789B8F5C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01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CEBF-815D-3B85-452E-27DA79CB2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CF437-72E1-6DBB-E80A-5045DA64E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32AA5-F1C6-7E63-8066-E9BA933AE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06EC2-42F1-74EB-5347-4F7AA4C7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8E07A-4B85-A54E-6510-CCDC2EF6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EACAA-207A-0A0C-E640-25340A23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51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818D-026C-DF0B-7D43-B1F1752C1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68DF86-1B01-8BD3-8262-D47CA9263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5FBBD-45F5-F67A-C4C2-4E8EDE995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D7596-51DF-CD5B-BFAE-27B22CD2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B3E89-4F1F-D7AC-0756-CAC603BA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C3904-63A4-39DA-C703-D1EAB65E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188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BBA5F-4000-FE28-5F37-717B412C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3E544-64A6-BFEA-8D67-ACE4DCFDB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22FB1-E0DE-B656-B340-2A24380F01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79B97E-BA74-4998-B71C-649AB93EE29C}" type="datetimeFigureOut">
              <a:rPr lang="en-CA" smtClean="0"/>
              <a:t>2025-10-05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3A6B4-DE84-8091-E604-05FD10805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5943B-ED47-3CA4-A204-A714E164B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B74D18-7DF5-457D-B0C5-ECA0C422BE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83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5FF3A-7E50-92E7-0A1F-F54BC151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1900">
                <a:solidFill>
                  <a:srgbClr val="FFFFFF"/>
                </a:solidFill>
              </a:rPr>
              <a:t>Universal Lens</a:t>
            </a:r>
            <a:br>
              <a:rPr lang="en-CA" sz="1900">
                <a:solidFill>
                  <a:srgbClr val="FFFFFF"/>
                </a:solidFill>
              </a:rPr>
            </a:br>
            <a:r>
              <a:rPr lang="en-CA" sz="1900">
                <a:solidFill>
                  <a:srgbClr val="FFFFFF"/>
                </a:solidFill>
              </a:rPr>
              <a:t>Presented by: Andromeda Cartographers</a:t>
            </a:r>
            <a:br>
              <a:rPr lang="en-CA" sz="1900">
                <a:solidFill>
                  <a:srgbClr val="FFFFFF"/>
                </a:solidFill>
              </a:rPr>
            </a:br>
            <a:endParaRPr lang="en-CA" sz="1900">
              <a:solidFill>
                <a:srgbClr val="FFFFFF"/>
              </a:solidFill>
            </a:endParaRPr>
          </a:p>
        </p:txBody>
      </p:sp>
      <p:graphicFrame>
        <p:nvGraphicFramePr>
          <p:cNvPr id="5" name="Subtitle 2">
            <a:extLst>
              <a:ext uri="{FF2B5EF4-FFF2-40B4-BE49-F238E27FC236}">
                <a16:creationId xmlns:a16="http://schemas.microsoft.com/office/drawing/2014/main" id="{A67882B9-6845-4DAE-ABD6-0ED6C80FB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41326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95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6BB4F-F18A-4F63-4FE3-ED7F0893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Solution proposed: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EED41B91-F792-3270-CAFF-A95FFC920A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51435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36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C0072-7DC8-BF31-A1CF-4FA04821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Key Features: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3CAB63-1482-AD4D-29D2-5EFD5A5C8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22119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722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">
            <a:extLst>
              <a:ext uri="{FF2B5EF4-FFF2-40B4-BE49-F238E27FC236}">
                <a16:creationId xmlns:a16="http://schemas.microsoft.com/office/drawing/2014/main" id="{24A6B7D1-E077-5BC6-13B7-736A91C84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84" y="643467"/>
            <a:ext cx="696383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6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B4486-88F6-829D-EE49-D5CF8753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Future Implementations: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E7929E6-D59B-6DF1-A593-4FB9F6ADA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CA" sz="2000"/>
              <a:t>Same solution can be adapted to different fields</a:t>
            </a:r>
          </a:p>
          <a:p>
            <a:r>
              <a:rPr lang="en-CA" sz="2000"/>
              <a:t>Potential uses in the future</a:t>
            </a:r>
          </a:p>
          <a:p>
            <a:pPr lvl="1"/>
            <a:r>
              <a:rPr lang="en-CA" sz="2000"/>
              <a:t>Medical filed: microscope images or high-resolution medical scans</a:t>
            </a:r>
          </a:p>
          <a:p>
            <a:pPr lvl="1"/>
            <a:r>
              <a:rPr lang="en-CA" sz="2000"/>
              <a:t>Arts and Cultures field: allows for authentication or pattern study on ancient objects of civilization, fossils etc..</a:t>
            </a:r>
          </a:p>
          <a:p>
            <a:pPr lvl="1"/>
            <a:r>
              <a:rPr lang="en-CA" sz="2000"/>
              <a:t>…open to many more fields.</a:t>
            </a:r>
          </a:p>
        </p:txBody>
      </p:sp>
    </p:spTree>
    <p:extLst>
      <p:ext uri="{BB962C8B-B14F-4D97-AF65-F5344CB8AC3E}">
        <p14:creationId xmlns:p14="http://schemas.microsoft.com/office/powerpoint/2010/main" val="364201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hallenge&#10;&#10;AI-generated content may be incorrect.">
            <a:extLst>
              <a:ext uri="{FF2B5EF4-FFF2-40B4-BE49-F238E27FC236}">
                <a16:creationId xmlns:a16="http://schemas.microsoft.com/office/drawing/2014/main" id="{21CCDA65-7202-71DB-4C8F-1C0B503B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9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niversal Lens Project">
            <a:hlinkClick r:id="" action="ppaction://media"/>
            <a:extLst>
              <a:ext uri="{FF2B5EF4-FFF2-40B4-BE49-F238E27FC236}">
                <a16:creationId xmlns:a16="http://schemas.microsoft.com/office/drawing/2014/main" id="{60957AA0-0135-8881-07FF-865ADB05F7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183</Words>
  <Application>Microsoft Office PowerPoint</Application>
  <PresentationFormat>Widescreen</PresentationFormat>
  <Paragraphs>23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Universal Lens Presented by: Andromeda Cartographers </vt:lpstr>
      <vt:lpstr>Solution proposed:</vt:lpstr>
      <vt:lpstr>Key Features:</vt:lpstr>
      <vt:lpstr>PowerPoint Presentation</vt:lpstr>
      <vt:lpstr>Future Implementations: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Selihom Efrem Ogbe</dc:creator>
  <cp:lastModifiedBy>Selihom Efrem Ogbe</cp:lastModifiedBy>
  <cp:revision>1</cp:revision>
  <dcterms:created xsi:type="dcterms:W3CDTF">2025-10-05T15:56:48Z</dcterms:created>
  <dcterms:modified xsi:type="dcterms:W3CDTF">2025-10-05T17:01:54Z</dcterms:modified>
</cp:coreProperties>
</file>